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1pPr>
    <a:lvl2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2pPr>
    <a:lvl3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3pPr>
    <a:lvl4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4pPr>
    <a:lvl5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5pPr>
    <a:lvl6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6pPr>
    <a:lvl7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7pPr>
    <a:lvl8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8pPr>
    <a:lvl9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DIN Condensed Bold"/>
          <a:ea typeface="DIN Condensed Bold"/>
          <a:cs typeface="DIN Condensed Bold"/>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DIN Condensed Bold"/>
          <a:ea typeface="DIN Condensed Bold"/>
          <a:cs typeface="DIN Condensed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25400" cap="flat">
              <a:solidFill>
                <a:srgbClr val="222222"/>
              </a:solidFill>
              <a:prstDash val="solid"/>
              <a:miter lim="400000"/>
            </a:ln>
          </a:insideV>
        </a:tcBdr>
        <a:fill>
          <a:solidFill>
            <a:srgbClr val="686A6A">
              <a:alpha val="85000"/>
            </a:srgbClr>
          </a:solidFill>
        </a:fill>
      </a:tcStyle>
    </a:firstCol>
    <a:lastRow>
      <a:tcTxStyle b="on" i="off">
        <a:font>
          <a:latin typeface="DIN Condensed Bold"/>
          <a:ea typeface="DIN Condensed Bold"/>
          <a:cs typeface="DIN Condensed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838787"/>
          </a:solidFill>
        </a:fill>
      </a:tcStyle>
    </a:lastRow>
    <a:firstRow>
      <a:tcTxStyle b="on" i="off">
        <a:font>
          <a:latin typeface="DIN Condensed Bold"/>
          <a:ea typeface="DIN Condensed Bold"/>
          <a:cs typeface="DIN Condensed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12700" cap="flat">
              <a:noFill/>
              <a:miter lim="400000"/>
            </a:ln>
          </a:insideH>
          <a:insideV>
            <a:ln w="12700" cap="flat">
              <a:noFill/>
              <a:miter lim="400000"/>
            </a:ln>
          </a:insideV>
        </a:tcBdr>
        <a:fill>
          <a:solidFill>
            <a:srgbClr val="838787"/>
          </a:solidFill>
        </a:fill>
      </a:tcStyle>
    </a:firstRow>
  </a:tblStyle>
  <a:tblStyle styleId="{C7B018BB-80A7-4F77-B60F-C8B233D01FF8}"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CE0F1"/>
          </a:solidFill>
        </a:fill>
      </a:tcStyle>
    </a:wholeTbl>
    <a:band2H>
      <a:tcTxStyle b="def" i="def"/>
      <a:tcStyle>
        <a:tcBdr/>
        <a:fill>
          <a:solidFill>
            <a:srgbClr val="E7F0F8"/>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Row>
  </a:tblStyle>
  <a:tblStyle styleId="{EEE7283C-3CF3-47DC-8721-378D4A62B228}"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D9E8D1"/>
          </a:solidFill>
        </a:fill>
      </a:tcStyle>
    </a:wholeTbl>
    <a:band2H>
      <a:tcTxStyle b="def" i="def"/>
      <a:tcStyle>
        <a:tcBdr/>
        <a:fill>
          <a:solidFill>
            <a:srgbClr val="EDF4E9"/>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Row>
  </a:tblStyle>
  <a:tblStyle styleId="{CF821DB8-F4EB-4A41-A1BA-3FCAFE7338EE}"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EACBD1"/>
          </a:solidFill>
        </a:fill>
      </a:tcStyle>
    </a:wholeTbl>
    <a:band2H>
      <a:tcTxStyle b="def" i="def"/>
      <a:tcStyle>
        <a:tcBdr/>
        <a:fill>
          <a:solidFill>
            <a:srgbClr val="F5E7E9"/>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Row>
  </a:tblStyle>
  <a:tblStyle styleId="{33BA23B1-9221-436E-865A-0063620EA4FD}" styleName="">
    <a:tblBg/>
    <a:wholeTbl>
      <a:tcTxStyle b="off" i="off">
        <a:font>
          <a:latin typeface="DIN Condensed Bold"/>
          <a:ea typeface="DIN Condensed Bold"/>
          <a:cs typeface="DIN Condensed Bold"/>
        </a:font>
        <a:srgbClr val="22222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838787"/>
          </a:solidFill>
        </a:fill>
      </a:tcStyle>
    </a:band2H>
    <a:firstCol>
      <a:tcTxStyle b="on" i="off">
        <a:font>
          <a:latin typeface="DIN Condensed Bold"/>
          <a:ea typeface="DIN Condensed Bold"/>
          <a:cs typeface="DIN Condensed Bold"/>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N Condensed Bold"/>
          <a:ea typeface="DIN Condensed Bold"/>
          <a:cs typeface="DIN Condensed Bold"/>
        </a:font>
        <a:srgbClr val="222222"/>
      </a:tcTxStyle>
      <a:tcStyle>
        <a:tcBdr>
          <a:left>
            <a:ln w="12700" cap="flat">
              <a:noFill/>
              <a:miter lim="400000"/>
            </a:ln>
          </a:left>
          <a:right>
            <a:ln w="12700" cap="flat">
              <a:noFill/>
              <a:miter lim="400000"/>
            </a:ln>
          </a:right>
          <a:top>
            <a:ln w="508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rgbClr val="838787"/>
          </a:solidFill>
        </a:fill>
      </a:tcStyle>
    </a:lastRow>
    <a:firstRow>
      <a:tcTxStyle b="on" i="off">
        <a:font>
          <a:latin typeface="DIN Condensed Bold"/>
          <a:ea typeface="DIN Condensed Bold"/>
          <a:cs typeface="DIN Condensed Bold"/>
        </a:font>
        <a:srgbClr val="838787"/>
      </a:tcTxStyle>
      <a:tcStyle>
        <a:tcBdr>
          <a:left>
            <a:ln w="12700" cap="flat">
              <a:noFill/>
              <a:miter lim="400000"/>
            </a:ln>
          </a:left>
          <a:right>
            <a:ln w="12700" cap="flat">
              <a:noFill/>
              <a:miter lim="400000"/>
            </a:ln>
          </a:right>
          <a:top>
            <a:ln w="254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Small">
    <p:spTree>
      <p:nvGrpSpPr>
        <p:cNvPr id="1" name=""/>
        <p:cNvGrpSpPr/>
        <p:nvPr/>
      </p:nvGrpSpPr>
      <p:grpSpPr>
        <a:xfrm>
          <a:off x="0" y="0"/>
          <a:ext cx="0" cy="0"/>
          <a:chOff x="0" y="0"/>
          <a:chExt cx="0" cy="0"/>
        </a:xfrm>
      </p:grpSpPr>
      <p:sp>
        <p:nvSpPr>
          <p:cNvPr id="102"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03"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104" name="Title Text"/>
          <p:cNvSpPr txBox="1"/>
          <p:nvPr>
            <p:ph type="title"/>
          </p:nvPr>
        </p:nvSpPr>
        <p:spPr>
          <a:xfrm>
            <a:off x="762000" y="2159000"/>
            <a:ext cx="11811000" cy="1016000"/>
          </a:xfrm>
          <a:prstGeom prst="rect">
            <a:avLst/>
          </a:prstGeom>
        </p:spPr>
        <p:txBody>
          <a:bodyPr/>
          <a:lstStyle>
            <a:lvl1pPr>
              <a:spcBef>
                <a:spcPts val="3900"/>
              </a:spcBef>
              <a:defRPr sz="8700"/>
            </a:lvl1pPr>
          </a:lstStyle>
          <a:p>
            <a:pPr/>
            <a:r>
              <a:t>Title Text</a:t>
            </a:r>
          </a:p>
        </p:txBody>
      </p:sp>
      <p:sp>
        <p:nvSpPr>
          <p:cNvPr id="105" name="Body Level One…"/>
          <p:cNvSpPr txBox="1"/>
          <p:nvPr>
            <p:ph type="body" sz="half" idx="21"/>
          </p:nvPr>
        </p:nvSpPr>
        <p:spPr>
          <a:xfrm>
            <a:off x="762000" y="3860800"/>
            <a:ext cx="11811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p>
        </p:txBody>
      </p:sp>
      <p:sp>
        <p:nvSpPr>
          <p:cNvPr id="106"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Large">
    <p:spTree>
      <p:nvGrpSpPr>
        <p:cNvPr id="1" name=""/>
        <p:cNvGrpSpPr/>
        <p:nvPr/>
      </p:nvGrpSpPr>
      <p:grpSpPr>
        <a:xfrm>
          <a:off x="0" y="0"/>
          <a:ext cx="0" cy="0"/>
          <a:chOff x="0" y="0"/>
          <a:chExt cx="0" cy="0"/>
        </a:xfrm>
      </p:grpSpPr>
      <p:sp>
        <p:nvSpPr>
          <p:cNvPr id="113"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14"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115" name="Title Text"/>
          <p:cNvSpPr txBox="1"/>
          <p:nvPr>
            <p:ph type="title"/>
          </p:nvPr>
        </p:nvSpPr>
        <p:spPr>
          <a:xfrm>
            <a:off x="762000" y="2159000"/>
            <a:ext cx="11811000" cy="1016000"/>
          </a:xfrm>
          <a:prstGeom prst="rect">
            <a:avLst/>
          </a:prstGeom>
        </p:spPr>
        <p:txBody>
          <a:bodyPr/>
          <a:lstStyle>
            <a:lvl1pPr>
              <a:spcBef>
                <a:spcPts val="3900"/>
              </a:spcBef>
              <a:defRPr sz="8700"/>
            </a:lvl1pPr>
          </a:lstStyle>
          <a:p>
            <a:pPr/>
            <a:r>
              <a:t>Title Text</a:t>
            </a:r>
          </a:p>
        </p:txBody>
      </p:sp>
      <p:sp>
        <p:nvSpPr>
          <p:cNvPr id="116" name="Body Level One…"/>
          <p:cNvSpPr txBox="1"/>
          <p:nvPr>
            <p:ph type="body" sz="half" idx="21"/>
          </p:nvPr>
        </p:nvSpPr>
        <p:spPr>
          <a:xfrm>
            <a:off x="762000" y="3860800"/>
            <a:ext cx="11811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p>
        </p:txBody>
      </p:sp>
      <p:sp>
        <p:nvSpPr>
          <p:cNvPr id="117"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124"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25"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126" name="Body Level One…"/>
          <p:cNvSpPr txBox="1"/>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25000"/>
              <a:buFont typeface="Avenir Next Regular"/>
              <a:buChar char="▸"/>
              <a:defRPr cap="none" sz="4800">
                <a:solidFill>
                  <a:srgbClr val="838787"/>
                </a:solidFill>
                <a:latin typeface="Avenir Next Medium"/>
                <a:ea typeface="Avenir Next Medium"/>
                <a:cs typeface="Avenir Next Medium"/>
                <a:sym typeface="Avenir Next Medium"/>
              </a:defRPr>
            </a:pPr>
          </a:p>
        </p:txBody>
      </p:sp>
      <p:sp>
        <p:nvSpPr>
          <p:cNvPr id="127"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4" name="Black and white photo of a solar panel"/>
          <p:cNvSpPr/>
          <p:nvPr>
            <p:ph type="pic" sz="half" idx="21"/>
          </p:nvPr>
        </p:nvSpPr>
        <p:spPr>
          <a:xfrm>
            <a:off x="12192000" y="-177800"/>
            <a:ext cx="12192000" cy="7162800"/>
          </a:xfrm>
          <a:prstGeom prst="rect">
            <a:avLst/>
          </a:prstGeom>
        </p:spPr>
        <p:txBody>
          <a:bodyPr lIns="91439" tIns="45719" rIns="91439" bIns="45719" anchor="t">
            <a:noAutofit/>
          </a:bodyPr>
          <a:lstStyle/>
          <a:p>
            <a:pPr/>
          </a:p>
        </p:txBody>
      </p:sp>
      <p:sp>
        <p:nvSpPr>
          <p:cNvPr id="135" name="Black and white photo of water flowing over the spillway gates of a dam"/>
          <p:cNvSpPr/>
          <p:nvPr>
            <p:ph type="pic" sz="half" idx="22"/>
          </p:nvPr>
        </p:nvSpPr>
        <p:spPr>
          <a:xfrm>
            <a:off x="12192000" y="6451600"/>
            <a:ext cx="12192000" cy="8297334"/>
          </a:xfrm>
          <a:prstGeom prst="rect">
            <a:avLst/>
          </a:prstGeom>
        </p:spPr>
        <p:txBody>
          <a:bodyPr lIns="91439" tIns="45719" rIns="91439" bIns="45719" anchor="t">
            <a:noAutofit/>
          </a:bodyPr>
          <a:lstStyle/>
          <a:p>
            <a:pPr/>
          </a:p>
        </p:txBody>
      </p:sp>
      <p:sp>
        <p:nvSpPr>
          <p:cNvPr id="136" name="Black and white photo of windmills under a cloudy sky"/>
          <p:cNvSpPr/>
          <p:nvPr>
            <p:ph type="pic" idx="23"/>
          </p:nvPr>
        </p:nvSpPr>
        <p:spPr>
          <a:xfrm>
            <a:off x="-190500" y="0"/>
            <a:ext cx="12428272" cy="13716000"/>
          </a:xfrm>
          <a:prstGeom prst="rect">
            <a:avLst/>
          </a:prstGeom>
        </p:spPr>
        <p:txBody>
          <a:bodyPr lIns="91439" tIns="45719" rIns="91439" bIns="45719" anchor="t">
            <a:noAutofit/>
          </a:bodyPr>
          <a:lstStyle/>
          <a:p>
            <a:pPr/>
          </a:p>
        </p:txBody>
      </p:sp>
      <p:sp>
        <p:nvSpPr>
          <p:cNvPr id="137"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44"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45" name="Callout"/>
          <p:cNvSpPr/>
          <p:nvPr/>
        </p:nvSpPr>
        <p:spPr>
          <a:xfrm>
            <a:off x="876300" y="3314700"/>
            <a:ext cx="22631400" cy="7317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defRPr>
            </a:pPr>
          </a:p>
        </p:txBody>
      </p:sp>
      <p:sp>
        <p:nvSpPr>
          <p:cNvPr id="146" name="Body Level One…"/>
          <p:cNvSpPr txBox="1"/>
          <p:nvPr>
            <p:ph type="body" sz="quarter" idx="1"/>
          </p:nvPr>
        </p:nvSpPr>
        <p:spPr>
          <a:xfrm>
            <a:off x="1676400" y="4089400"/>
            <a:ext cx="21056600" cy="1805946"/>
          </a:xfrm>
          <a:prstGeom prst="rect">
            <a:avLst/>
          </a:prstGeom>
        </p:spPr>
        <p:txBody>
          <a:bodyPr anchor="t"/>
          <a:lstStyle>
            <a:lvl1pPr>
              <a:spcBef>
                <a:spcPts val="0"/>
              </a:spcBef>
              <a:defRPr sz="13400">
                <a:solidFill>
                  <a:srgbClr val="FFFFFF"/>
                </a:solidFill>
                <a:latin typeface="DIN Condensed Bold"/>
                <a:ea typeface="DIN Condensed Bold"/>
                <a:cs typeface="DIN Condensed Bold"/>
                <a:sym typeface="DIN Condensed Bold"/>
              </a:defRPr>
            </a:lvl1pPr>
            <a:lvl2pPr marL="2407708" indent="-1772708">
              <a:spcBef>
                <a:spcPts val="0"/>
              </a:spcBef>
              <a:buSzPct val="104999"/>
              <a:buChar char="‣"/>
              <a:defRPr sz="13400">
                <a:solidFill>
                  <a:srgbClr val="FFFFFF"/>
                </a:solidFill>
                <a:latin typeface="DIN Condensed Bold"/>
                <a:ea typeface="DIN Condensed Bold"/>
                <a:cs typeface="DIN Condensed Bold"/>
                <a:sym typeface="DIN Condensed Bold"/>
              </a:defRPr>
            </a:lvl2pPr>
            <a:lvl3pPr marL="3042708" indent="-1772708">
              <a:spcBef>
                <a:spcPts val="0"/>
              </a:spcBef>
              <a:buSzPct val="104999"/>
              <a:buChar char="‣"/>
              <a:defRPr sz="13400">
                <a:solidFill>
                  <a:srgbClr val="FFFFFF"/>
                </a:solidFill>
                <a:latin typeface="DIN Condensed Bold"/>
                <a:ea typeface="DIN Condensed Bold"/>
                <a:cs typeface="DIN Condensed Bold"/>
                <a:sym typeface="DIN Condensed Bold"/>
              </a:defRPr>
            </a:lvl3pPr>
            <a:lvl4pPr marL="3677708" indent="-1772708">
              <a:spcBef>
                <a:spcPts val="0"/>
              </a:spcBef>
              <a:buSzPct val="104999"/>
              <a:buChar char="‣"/>
              <a:defRPr sz="13400">
                <a:solidFill>
                  <a:srgbClr val="FFFFFF"/>
                </a:solidFill>
                <a:latin typeface="DIN Condensed Bold"/>
                <a:ea typeface="DIN Condensed Bold"/>
                <a:cs typeface="DIN Condensed Bold"/>
                <a:sym typeface="DIN Condensed Bold"/>
              </a:defRPr>
            </a:lvl4pPr>
            <a:lvl5pPr marL="4312708" indent="-1772708">
              <a:spcBef>
                <a:spcPts val="0"/>
              </a:spcBef>
              <a:buSzPct val="104999"/>
              <a:buChar char="‣"/>
              <a:defRPr sz="13400">
                <a:solidFill>
                  <a:srgbClr val="FFFFFF"/>
                </a:solidFill>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47" name="Johnny Appleseed"/>
          <p:cNvSpPr txBox="1"/>
          <p:nvPr>
            <p:ph type="body" sz="quarter" idx="21"/>
          </p:nvPr>
        </p:nvSpPr>
        <p:spPr>
          <a:xfrm>
            <a:off x="762000" y="10953750"/>
            <a:ext cx="22860000" cy="1206500"/>
          </a:xfrm>
          <a:prstGeom prst="rect">
            <a:avLst/>
          </a:prstGeom>
        </p:spPr>
        <p:txBody>
          <a:bodyPr anchor="ctr"/>
          <a:lstStyle/>
          <a:p>
            <a:pPr algn="r">
              <a:spcBef>
                <a:spcPts val="0"/>
              </a:spcBef>
              <a:defRPr cap="none" sz="8700">
                <a:solidFill>
                  <a:srgbClr val="838787"/>
                </a:solidFill>
                <a:latin typeface="DIN Condensed Bold"/>
                <a:ea typeface="DIN Condensed Bold"/>
                <a:cs typeface="DIN Condensed Bold"/>
                <a:sym typeface="DIN Condensed Bold"/>
              </a:defRPr>
            </a:pPr>
          </a:p>
        </p:txBody>
      </p:sp>
      <p:sp>
        <p:nvSpPr>
          <p:cNvPr id="148" name="Text"/>
          <p:cNvSpPr txBox="1"/>
          <p:nvPr>
            <p:ph type="body" sz="quarter" idx="22"/>
          </p:nvPr>
        </p:nvSpPr>
        <p:spPr>
          <a:xfrm>
            <a:off x="762000" y="635000"/>
            <a:ext cx="20955000" cy="635000"/>
          </a:xfrm>
          <a:prstGeom prst="rect">
            <a:avLst/>
          </a:prstGeom>
        </p:spPr>
        <p:txBody>
          <a:bodyPr/>
          <a:lstStyle/>
          <a:p>
            <a:pPr defTabSz="647700">
              <a:spcBef>
                <a:spcPts val="0"/>
              </a:spcBef>
              <a:defRPr spc="100" sz="3600">
                <a:solidFill>
                  <a:srgbClr val="838787"/>
                </a:solidFill>
              </a:defRPr>
            </a:pPr>
          </a:p>
        </p:txBody>
      </p:sp>
      <p:sp>
        <p:nvSpPr>
          <p:cNvPr id="149"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56" name="Body Level One…"/>
          <p:cNvSpPr txBox="1"/>
          <p:nvPr>
            <p:ph type="body" sz="quarter" idx="1"/>
          </p:nvPr>
        </p:nvSpPr>
        <p:spPr>
          <a:xfrm>
            <a:off x="11049000" y="3721100"/>
            <a:ext cx="12573000" cy="1805946"/>
          </a:xfrm>
          <a:prstGeom prst="rect">
            <a:avLst/>
          </a:prstGeom>
        </p:spPr>
        <p:txBody>
          <a:bodyPr anchor="t"/>
          <a:lstStyle>
            <a:lvl1pPr>
              <a:spcBef>
                <a:spcPts val="0"/>
              </a:spcBef>
              <a:defRPr sz="13400">
                <a:solidFill>
                  <a:srgbClr val="FFFFFF"/>
                </a:solidFill>
                <a:latin typeface="DIN Condensed Bold"/>
                <a:ea typeface="DIN Condensed Bold"/>
                <a:cs typeface="DIN Condensed Bold"/>
                <a:sym typeface="DIN Condensed Bold"/>
              </a:defRPr>
            </a:lvl1pPr>
            <a:lvl2pPr marL="2407708" indent="-1772708">
              <a:spcBef>
                <a:spcPts val="0"/>
              </a:spcBef>
              <a:buSzPct val="104999"/>
              <a:buChar char="‣"/>
              <a:defRPr sz="13400">
                <a:solidFill>
                  <a:srgbClr val="FFFFFF"/>
                </a:solidFill>
                <a:latin typeface="DIN Condensed Bold"/>
                <a:ea typeface="DIN Condensed Bold"/>
                <a:cs typeface="DIN Condensed Bold"/>
                <a:sym typeface="DIN Condensed Bold"/>
              </a:defRPr>
            </a:lvl2pPr>
            <a:lvl3pPr marL="3042708" indent="-1772708">
              <a:spcBef>
                <a:spcPts val="0"/>
              </a:spcBef>
              <a:buSzPct val="104999"/>
              <a:buChar char="‣"/>
              <a:defRPr sz="13400">
                <a:solidFill>
                  <a:srgbClr val="FFFFFF"/>
                </a:solidFill>
                <a:latin typeface="DIN Condensed Bold"/>
                <a:ea typeface="DIN Condensed Bold"/>
                <a:cs typeface="DIN Condensed Bold"/>
                <a:sym typeface="DIN Condensed Bold"/>
              </a:defRPr>
            </a:lvl3pPr>
            <a:lvl4pPr marL="3677708" indent="-1772708">
              <a:spcBef>
                <a:spcPts val="0"/>
              </a:spcBef>
              <a:buSzPct val="104999"/>
              <a:buChar char="‣"/>
              <a:defRPr sz="13400">
                <a:solidFill>
                  <a:srgbClr val="FFFFFF"/>
                </a:solidFill>
                <a:latin typeface="DIN Condensed Bold"/>
                <a:ea typeface="DIN Condensed Bold"/>
                <a:cs typeface="DIN Condensed Bold"/>
                <a:sym typeface="DIN Condensed Bold"/>
              </a:defRPr>
            </a:lvl4pPr>
            <a:lvl5pPr marL="4312708" indent="-1772708">
              <a:spcBef>
                <a:spcPts val="0"/>
              </a:spcBef>
              <a:buSzPct val="104999"/>
              <a:buChar char="‣"/>
              <a:defRPr sz="13400">
                <a:solidFill>
                  <a:srgbClr val="FFFFFF"/>
                </a:solidFill>
                <a:latin typeface="DIN Condensed Bold"/>
                <a:ea typeface="DIN Condensed Bold"/>
                <a:cs typeface="DIN Condensed Bold"/>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57" name="Black and white photo of windmills under a cloudy sky"/>
          <p:cNvSpPr/>
          <p:nvPr>
            <p:ph type="pic" idx="21"/>
          </p:nvPr>
        </p:nvSpPr>
        <p:spPr>
          <a:xfrm>
            <a:off x="-190500" y="0"/>
            <a:ext cx="12428272" cy="13716000"/>
          </a:xfrm>
          <a:prstGeom prst="rect">
            <a:avLst/>
          </a:prstGeom>
        </p:spPr>
        <p:txBody>
          <a:bodyPr lIns="91439" tIns="45719" rIns="91439" bIns="45719" anchor="t">
            <a:noAutofit/>
          </a:bodyPr>
          <a:lstStyle/>
          <a:p>
            <a:pPr/>
          </a:p>
        </p:txBody>
      </p:sp>
      <p:sp>
        <p:nvSpPr>
          <p:cNvPr id="158" name="Johnny Appleseed"/>
          <p:cNvSpPr txBox="1"/>
          <p:nvPr>
            <p:ph type="body" sz="quarter" idx="22"/>
          </p:nvPr>
        </p:nvSpPr>
        <p:spPr>
          <a:xfrm>
            <a:off x="11049000" y="10953750"/>
            <a:ext cx="12573000" cy="1206500"/>
          </a:xfrm>
          <a:prstGeom prst="rect">
            <a:avLst/>
          </a:prstGeom>
        </p:spPr>
        <p:txBody>
          <a:bodyPr anchor="ctr"/>
          <a:lstStyle/>
          <a:p>
            <a:pPr defTabSz="647700">
              <a:lnSpc>
                <a:spcPct val="100000"/>
              </a:lnSpc>
              <a:spcBef>
                <a:spcPts val="0"/>
              </a:spcBef>
              <a:defRPr cap="none" sz="8700">
                <a:solidFill>
                  <a:srgbClr val="232323"/>
                </a:solidFill>
                <a:latin typeface="DIN Condensed Bold"/>
                <a:ea typeface="DIN Condensed Bold"/>
                <a:cs typeface="DIN Condensed Bold"/>
                <a:sym typeface="DIN Condensed Bold"/>
              </a:defRPr>
            </a:pPr>
          </a:p>
        </p:txBody>
      </p:sp>
      <p:sp>
        <p:nvSpPr>
          <p:cNvPr id="159"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66"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chor="t">
            <a:noAutofit/>
          </a:bodyPr>
          <a:lstStyle/>
          <a:p>
            <a:pPr/>
          </a:p>
        </p:txBody>
      </p:sp>
      <p:sp>
        <p:nvSpPr>
          <p:cNvPr id="167"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74"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bg>
      <p:bgPr>
        <a:solidFill>
          <a:srgbClr val="FFFFFF"/>
        </a:solidFill>
      </p:bgPr>
    </p:bg>
    <p:spTree>
      <p:nvGrpSpPr>
        <p:cNvPr id="1" name=""/>
        <p:cNvGrpSpPr/>
        <p:nvPr/>
      </p:nvGrpSpPr>
      <p:grpSpPr>
        <a:xfrm>
          <a:off x="0" y="0"/>
          <a:ext cx="0" cy="0"/>
          <a:chOff x="0" y="0"/>
          <a:chExt cx="0" cy="0"/>
        </a:xfrm>
      </p:grpSpPr>
      <p:sp>
        <p:nvSpPr>
          <p:cNvPr id="181"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Black and white aerial photo of a person standing on top of a dam"/>
          <p:cNvSpPr/>
          <p:nvPr>
            <p:ph type="pic" idx="21"/>
          </p:nvPr>
        </p:nvSpPr>
        <p:spPr>
          <a:xfrm>
            <a:off x="-38100" y="-1219200"/>
            <a:ext cx="24460200" cy="16145934"/>
          </a:xfrm>
          <a:prstGeom prst="rect">
            <a:avLst/>
          </a:prstGeom>
        </p:spPr>
        <p:txBody>
          <a:bodyPr lIns="91439" tIns="45719" rIns="91439" bIns="45719" anchor="t">
            <a:noAutofit/>
          </a:bodyPr>
          <a:lstStyle/>
          <a:p>
            <a:pPr/>
          </a:p>
        </p:txBody>
      </p:sp>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Alt">
    <p:bg>
      <p:bgPr>
        <a:solidFill>
          <a:srgbClr val="FFFFFF"/>
        </a:solidFill>
      </p:bgPr>
    </p:bg>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23013223"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40" name="Title Text"/>
          <p:cNvSpPr txBox="1"/>
          <p:nvPr>
            <p:ph type="title"/>
          </p:nvPr>
        </p:nvSpPr>
        <p:spPr>
          <a:xfrm>
            <a:off x="762000" y="5676900"/>
            <a:ext cx="22860000" cy="6350000"/>
          </a:xfrm>
          <a:prstGeom prst="rect">
            <a:avLst/>
          </a:prstGeom>
        </p:spPr>
        <p:txBody>
          <a:bodyPr/>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8" name="Line"/>
          <p:cNvSpPr/>
          <p:nvPr/>
        </p:nvSpPr>
        <p:spPr>
          <a:xfrm flipV="1">
            <a:off x="11049000" y="8635797"/>
            <a:ext cx="12572997" cy="204"/>
          </a:xfrm>
          <a:prstGeom prst="line">
            <a:avLst/>
          </a:prstGeom>
          <a:ln w="50800">
            <a:solidFill>
              <a:srgbClr val="A6AAA9"/>
            </a:solidFill>
            <a:miter lim="400000"/>
          </a:ln>
        </p:spPr>
        <p:txBody>
          <a:bodyPr lIns="45718" tIns="45718" rIns="45718" bIns="45718"/>
          <a:lstStyle/>
          <a:p>
            <a:pPr>
              <a:defRPr>
                <a:solidFill>
                  <a:srgbClr val="838787"/>
                </a:solidFill>
              </a:defRPr>
            </a:pPr>
          </a:p>
        </p:txBody>
      </p:sp>
      <p:sp>
        <p:nvSpPr>
          <p:cNvPr id="49" name="Black and white photo of windmills under a cloudy sky"/>
          <p:cNvSpPr/>
          <p:nvPr>
            <p:ph type="pic" idx="21"/>
          </p:nvPr>
        </p:nvSpPr>
        <p:spPr>
          <a:xfrm>
            <a:off x="-190500" y="0"/>
            <a:ext cx="12428272" cy="13716000"/>
          </a:xfrm>
          <a:prstGeom prst="rect">
            <a:avLst/>
          </a:prstGeom>
        </p:spPr>
        <p:txBody>
          <a:bodyPr lIns="91439" tIns="45719" rIns="91439" bIns="45719" anchor="t">
            <a:noAutofit/>
          </a:bodyPr>
          <a:lstStyle/>
          <a:p>
            <a:pPr/>
          </a:p>
        </p:txBody>
      </p:sp>
      <p:sp>
        <p:nvSpPr>
          <p:cNvPr id="50" name="Body Level One…"/>
          <p:cNvSpPr txBox="1"/>
          <p:nvPr>
            <p:ph type="body" sz="quarter" idx="1"/>
          </p:nvPr>
        </p:nvSpPr>
        <p:spPr>
          <a:xfrm>
            <a:off x="11049000" y="5994400"/>
            <a:ext cx="12573000" cy="254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bg>
      <p:bgPr>
        <a:solidFill>
          <a:srgbClr val="FFFFFF"/>
        </a:solidFill>
      </p:bgPr>
    </p:bg>
    <p:spTree>
      <p:nvGrpSpPr>
        <p:cNvPr id="1" name=""/>
        <p:cNvGrpSpPr/>
        <p:nvPr/>
      </p:nvGrpSpPr>
      <p:grpSpPr>
        <a:xfrm>
          <a:off x="0" y="0"/>
          <a:ext cx="0" cy="0"/>
          <a:chOff x="0" y="0"/>
          <a:chExt cx="0" cy="0"/>
        </a:xfrm>
      </p:grpSpPr>
      <p:sp>
        <p:nvSpPr>
          <p:cNvPr id="58"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59"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60" name="Title Text"/>
          <p:cNvSpPr txBox="1"/>
          <p:nvPr>
            <p:ph type="title"/>
          </p:nvPr>
        </p:nvSpPr>
        <p:spPr>
          <a:xfrm>
            <a:off x="762000" y="2159000"/>
            <a:ext cx="22860000" cy="1016000"/>
          </a:xfrm>
          <a:prstGeom prst="rect">
            <a:avLst/>
          </a:prstGeom>
        </p:spPr>
        <p:txBody>
          <a:bodyPr/>
          <a:lstStyle>
            <a:lvl1pPr>
              <a:spcBef>
                <a:spcPts val="3900"/>
              </a:spcBef>
              <a:defRPr sz="8700"/>
            </a:lvl1pPr>
          </a:lstStyle>
          <a:p>
            <a:pPr/>
            <a:r>
              <a:t>Title Text</a:t>
            </a:r>
          </a:p>
        </p:txBody>
      </p:sp>
      <p:sp>
        <p:nvSpPr>
          <p:cNvPr id="61"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8"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69"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70" name="Title Text"/>
          <p:cNvSpPr txBox="1"/>
          <p:nvPr>
            <p:ph type="title"/>
          </p:nvPr>
        </p:nvSpPr>
        <p:spPr>
          <a:xfrm>
            <a:off x="762000" y="2159000"/>
            <a:ext cx="22860000" cy="1016000"/>
          </a:xfrm>
          <a:prstGeom prst="rect">
            <a:avLst/>
          </a:prstGeom>
        </p:spPr>
        <p:txBody>
          <a:bodyPr/>
          <a:lstStyle>
            <a:lvl1pPr>
              <a:spcBef>
                <a:spcPts val="3900"/>
              </a:spcBef>
              <a:defRPr sz="8700"/>
            </a:lvl1pPr>
          </a:lstStyle>
          <a:p>
            <a:pPr/>
            <a:r>
              <a:t>Title Text</a:t>
            </a:r>
          </a:p>
        </p:txBody>
      </p:sp>
      <p:sp>
        <p:nvSpPr>
          <p:cNvPr id="71" name="Body Level One…"/>
          <p:cNvSpPr txBox="1"/>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cap="none" sz="4800">
                <a:solidFill>
                  <a:srgbClr val="838787"/>
                </a:solidFill>
                <a:latin typeface="Avenir Next Medium"/>
                <a:ea typeface="Avenir Next Medium"/>
                <a:cs typeface="Avenir Next Medium"/>
                <a:sym typeface="Avenir Next Medium"/>
              </a:defRPr>
            </a:pPr>
          </a:p>
        </p:txBody>
      </p:sp>
      <p:sp>
        <p:nvSpPr>
          <p:cNvPr id="72"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Alt">
    <p:bg>
      <p:bgPr>
        <a:solidFill>
          <a:srgbClr val="FFFFFF"/>
        </a:solidFill>
      </p:bgPr>
    </p:bg>
    <p:spTree>
      <p:nvGrpSpPr>
        <p:cNvPr id="1" name=""/>
        <p:cNvGrpSpPr/>
        <p:nvPr/>
      </p:nvGrpSpPr>
      <p:grpSpPr>
        <a:xfrm>
          <a:off x="0" y="0"/>
          <a:ext cx="0" cy="0"/>
          <a:chOff x="0" y="0"/>
          <a:chExt cx="0" cy="0"/>
        </a:xfrm>
      </p:grpSpPr>
      <p:sp>
        <p:nvSpPr>
          <p:cNvPr id="79"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80"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Title Text"/>
          <p:cNvSpPr txBox="1"/>
          <p:nvPr>
            <p:ph type="title"/>
          </p:nvPr>
        </p:nvSpPr>
        <p:spPr>
          <a:xfrm>
            <a:off x="762000" y="2159000"/>
            <a:ext cx="22860000" cy="1016000"/>
          </a:xfrm>
          <a:prstGeom prst="rect">
            <a:avLst/>
          </a:prstGeom>
        </p:spPr>
        <p:txBody>
          <a:bodyPr/>
          <a:lstStyle>
            <a:lvl1pPr>
              <a:spcBef>
                <a:spcPts val="3900"/>
              </a:spcBef>
              <a:defRPr sz="8700"/>
            </a:lvl1pPr>
          </a:lstStyle>
          <a:p>
            <a:pPr/>
            <a:r>
              <a:t>Title Text</a:t>
            </a:r>
          </a:p>
        </p:txBody>
      </p:sp>
      <p:sp>
        <p:nvSpPr>
          <p:cNvPr id="82" name="Body Level One…"/>
          <p:cNvSpPr txBox="1"/>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cap="none" sz="4800">
                <a:solidFill>
                  <a:srgbClr val="838787"/>
                </a:solidFill>
                <a:latin typeface="Avenir Next Medium"/>
                <a:ea typeface="Avenir Next Medium"/>
                <a:cs typeface="Avenir Next Medium"/>
                <a:sym typeface="Avenir Next Medium"/>
              </a:defRPr>
            </a:pPr>
          </a:p>
        </p:txBody>
      </p:sp>
      <p:sp>
        <p:nvSpPr>
          <p:cNvPr id="83"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90"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91" name="Body Level One…"/>
          <p:cNvSpPr txBox="1"/>
          <p:nvPr>
            <p:ph type="body" sz="quarter" idx="1"/>
          </p:nvPr>
        </p:nvSpPr>
        <p:spPr>
          <a:xfrm>
            <a:off x="762000" y="635000"/>
            <a:ext cx="20955000" cy="635000"/>
          </a:xfrm>
          <a:prstGeom prst="rect">
            <a:avLst/>
          </a:prstGeom>
        </p:spPr>
        <p:txBody>
          <a:bodyPr/>
          <a:lstStyle>
            <a:lvl1pPr defTabSz="647700">
              <a:spcBef>
                <a:spcPts val="0"/>
              </a:spcBef>
              <a:defRPr spc="180" sz="3600">
                <a:solidFill>
                  <a:srgbClr val="838787"/>
                </a:solidFill>
              </a:defRPr>
            </a:lvl1pPr>
            <a:lvl2pPr marL="1111250" indent="-476250" defTabSz="647700">
              <a:spcBef>
                <a:spcPts val="0"/>
              </a:spcBef>
              <a:buSzPct val="104999"/>
              <a:buChar char="‣"/>
              <a:defRPr spc="180" sz="3600">
                <a:solidFill>
                  <a:srgbClr val="838787"/>
                </a:solidFill>
              </a:defRPr>
            </a:lvl2pPr>
            <a:lvl3pPr marL="1746250" indent="-476250" defTabSz="647700">
              <a:spcBef>
                <a:spcPts val="0"/>
              </a:spcBef>
              <a:buSzPct val="104999"/>
              <a:buChar char="‣"/>
              <a:defRPr spc="180" sz="3600">
                <a:solidFill>
                  <a:srgbClr val="838787"/>
                </a:solidFill>
              </a:defRPr>
            </a:lvl3pPr>
            <a:lvl4pPr marL="2381250" indent="-476250" defTabSz="647700">
              <a:spcBef>
                <a:spcPts val="0"/>
              </a:spcBef>
              <a:buSzPct val="104999"/>
              <a:buChar char="‣"/>
              <a:defRPr spc="180" sz="3600">
                <a:solidFill>
                  <a:srgbClr val="838787"/>
                </a:solidFill>
              </a:defRPr>
            </a:lvl4pPr>
            <a:lvl5pPr marL="3016250" indent="-476250" defTabSz="647700">
              <a:spcBef>
                <a:spcPts val="0"/>
              </a:spcBef>
              <a:buSzPct val="104999"/>
              <a:buChar char="‣"/>
              <a:defRPr spc="180" sz="36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92" name="Black and white photo of windmills under a cloudy sky"/>
          <p:cNvSpPr/>
          <p:nvPr>
            <p:ph type="pic" idx="21"/>
          </p:nvPr>
        </p:nvSpPr>
        <p:spPr>
          <a:xfrm>
            <a:off x="13258800" y="0"/>
            <a:ext cx="12428272" cy="13716000"/>
          </a:xfrm>
          <a:prstGeom prst="rect">
            <a:avLst/>
          </a:prstGeom>
        </p:spPr>
        <p:txBody>
          <a:bodyPr lIns="91439" tIns="45719" rIns="91439" bIns="45719" anchor="t">
            <a:noAutofit/>
          </a:bodyPr>
          <a:lstStyle/>
          <a:p>
            <a:pPr/>
          </a:p>
        </p:txBody>
      </p:sp>
      <p:sp>
        <p:nvSpPr>
          <p:cNvPr id="93" name="Title Text"/>
          <p:cNvSpPr txBox="1"/>
          <p:nvPr>
            <p:ph type="title"/>
          </p:nvPr>
        </p:nvSpPr>
        <p:spPr>
          <a:xfrm>
            <a:off x="762000" y="2159000"/>
            <a:ext cx="11811000" cy="1016000"/>
          </a:xfrm>
          <a:prstGeom prst="rect">
            <a:avLst/>
          </a:prstGeom>
        </p:spPr>
        <p:txBody>
          <a:bodyPr/>
          <a:lstStyle>
            <a:lvl1pPr>
              <a:spcBef>
                <a:spcPts val="3900"/>
              </a:spcBef>
              <a:defRPr sz="8700"/>
            </a:lvl1pPr>
          </a:lstStyle>
          <a:p>
            <a:pPr/>
            <a:r>
              <a:t>Title Text</a:t>
            </a:r>
          </a:p>
        </p:txBody>
      </p:sp>
      <p:sp>
        <p:nvSpPr>
          <p:cNvPr id="94" name="Body Level One…"/>
          <p:cNvSpPr txBox="1"/>
          <p:nvPr>
            <p:ph type="body" sz="half" idx="22"/>
          </p:nvPr>
        </p:nvSpPr>
        <p:spPr>
          <a:xfrm>
            <a:off x="762000" y="3860800"/>
            <a:ext cx="11811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p>
        </p:txBody>
      </p:sp>
      <p:sp>
        <p:nvSpPr>
          <p:cNvPr id="95" name="Slide Number"/>
          <p:cNvSpPr txBox="1"/>
          <p:nvPr>
            <p:ph type="sldNum" sz="quarter" idx="2"/>
          </p:nvPr>
        </p:nvSpPr>
        <p:spPr>
          <a:xfrm>
            <a:off x="23059652" y="609600"/>
            <a:ext cx="553196"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22222"/>
        </a:solidFill>
      </p:bgPr>
    </p:bg>
    <p:spTree>
      <p:nvGrpSpPr>
        <p:cNvPr id="1" name=""/>
        <p:cNvGrpSpPr/>
        <p:nvPr/>
      </p:nvGrpSpPr>
      <p:grpSpPr>
        <a:xfrm>
          <a:off x="0" y="0"/>
          <a:ext cx="0" cy="0"/>
          <a:chOff x="0" y="0"/>
          <a:chExt cx="0" cy="0"/>
        </a:xfrm>
      </p:grpSpPr>
      <p:sp>
        <p:nvSpPr>
          <p:cNvPr id="2" name="Line"/>
          <p:cNvSpPr/>
          <p:nvPr/>
        </p:nvSpPr>
        <p:spPr>
          <a:xfrm flipV="1">
            <a:off x="761999" y="8635631"/>
            <a:ext cx="22860000" cy="370"/>
          </a:xfrm>
          <a:prstGeom prst="line">
            <a:avLst/>
          </a:prstGeom>
          <a:ln w="50800">
            <a:solidFill>
              <a:srgbClr val="A6AAA9"/>
            </a:solidFill>
            <a:miter lim="400000"/>
          </a:ln>
        </p:spPr>
        <p:txBody>
          <a:bodyPr lIns="45718" tIns="45718" rIns="45718" bIns="45718"/>
          <a:lstStyle/>
          <a:p>
            <a:pPr>
              <a:defRPr>
                <a:solidFill>
                  <a:srgbClr val="838787"/>
                </a:solidFill>
              </a:defRPr>
            </a:pPr>
          </a:p>
        </p:txBody>
      </p:sp>
      <p:sp>
        <p:nvSpPr>
          <p:cNvPr id="3" name="Title Text"/>
          <p:cNvSpPr txBox="1"/>
          <p:nvPr>
            <p:ph type="title"/>
          </p:nvPr>
        </p:nvSpPr>
        <p:spPr>
          <a:xfrm>
            <a:off x="762000" y="9042400"/>
            <a:ext cx="22860000" cy="381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762000" y="5994400"/>
            <a:ext cx="22860000"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063201" y="609600"/>
            <a:ext cx="553195" cy="635000"/>
          </a:xfrm>
          <a:prstGeom prst="rect">
            <a:avLst/>
          </a:prstGeom>
          <a:ln w="12700">
            <a:miter lim="400000"/>
          </a:ln>
        </p:spPr>
        <p:txBody>
          <a:bodyPr wrap="none" lIns="50800" tIns="50800" rIns="50800" bIns="50800">
            <a:spAutoFit/>
          </a:bodyPr>
          <a:lstStyle>
            <a:lvl1pPr algn="r">
              <a:lnSpc>
                <a:spcPct val="80000"/>
              </a:lnSpc>
              <a:spcBef>
                <a:spcPts val="0"/>
              </a:spcBef>
              <a:defRPr sz="36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1pPr>
      <a:lvl2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2pPr>
      <a:lvl3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3pPr>
      <a:lvl4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4pPr>
      <a:lvl5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5pPr>
      <a:lvl6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6pPr>
      <a:lvl7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7pPr>
      <a:lvl8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8pPr>
      <a:lvl9pPr marL="0" marR="0" indent="0" algn="l" defTabSz="825500" rtl="0" latinLnBrk="0">
        <a:lnSpc>
          <a:spcPct val="80000"/>
        </a:lnSpc>
        <a:spcBef>
          <a:spcPts val="0"/>
        </a:spcBef>
        <a:spcAft>
          <a:spcPts val="0"/>
        </a:spcAft>
        <a:buClrTx/>
        <a:buSzTx/>
        <a:buFontTx/>
        <a:buNone/>
        <a:tabLst/>
        <a:defRPr b="0" baseline="0" cap="all" i="0" spc="0" strike="noStrike" sz="30300" u="none">
          <a:solidFill>
            <a:schemeClr val="accent1"/>
          </a:solidFill>
          <a:uFillTx/>
          <a:latin typeface="DIN Condensed Bold"/>
          <a:ea typeface="DIN Condensed Bold"/>
          <a:cs typeface="DIN Condensed Bold"/>
          <a:sym typeface="DIN Condensed Bold"/>
        </a:defRPr>
      </a:lvl9pPr>
    </p:titleStyle>
    <p:bodyStyle>
      <a:lvl1pPr marL="0" marR="0" indent="0" algn="l" defTabSz="825500" rtl="0" latinLnBrk="0">
        <a:lnSpc>
          <a:spcPct val="80000"/>
        </a:lnSpc>
        <a:spcBef>
          <a:spcPts val="3200"/>
        </a:spcBef>
        <a:spcAft>
          <a:spcPts val="0"/>
        </a:spcAft>
        <a:buClrTx/>
        <a:buSzTx/>
        <a:buFontTx/>
        <a:buNone/>
        <a:tabLst/>
        <a:defRPr b="0" baseline="0" cap="all" i="0" spc="0" strike="noStrike" sz="7700" u="none">
          <a:solidFill>
            <a:srgbClr val="A6AAA9"/>
          </a:solidFill>
          <a:uFillTx/>
          <a:latin typeface="DIN Alternate Bold"/>
          <a:ea typeface="DIN Alternate Bold"/>
          <a:cs typeface="DIN Alternate Bold"/>
          <a:sym typeface="DIN Alternate Bold"/>
        </a:defRPr>
      </a:lvl1pPr>
      <a:lvl2pPr marL="0" marR="0" indent="0" algn="l" defTabSz="825500" rtl="0" latinLnBrk="0">
        <a:lnSpc>
          <a:spcPct val="80000"/>
        </a:lnSpc>
        <a:spcBef>
          <a:spcPts val="3200"/>
        </a:spcBef>
        <a:spcAft>
          <a:spcPts val="0"/>
        </a:spcAft>
        <a:buClrTx/>
        <a:buSzTx/>
        <a:buFontTx/>
        <a:buNone/>
        <a:tabLst/>
        <a:defRPr b="0" baseline="0" cap="all" i="0" spc="0" strike="noStrike" sz="7700" u="none">
          <a:solidFill>
            <a:srgbClr val="A6AAA9"/>
          </a:solidFill>
          <a:uFillTx/>
          <a:latin typeface="DIN Alternate Bold"/>
          <a:ea typeface="DIN Alternate Bold"/>
          <a:cs typeface="DIN Alternate Bold"/>
          <a:sym typeface="DIN Alternate Bold"/>
        </a:defRPr>
      </a:lvl2pPr>
      <a:lvl3pPr marL="0" marR="0" indent="0" algn="l" defTabSz="825500" rtl="0" latinLnBrk="0">
        <a:lnSpc>
          <a:spcPct val="80000"/>
        </a:lnSpc>
        <a:spcBef>
          <a:spcPts val="3200"/>
        </a:spcBef>
        <a:spcAft>
          <a:spcPts val="0"/>
        </a:spcAft>
        <a:buClrTx/>
        <a:buSzTx/>
        <a:buFontTx/>
        <a:buNone/>
        <a:tabLst/>
        <a:defRPr b="0" baseline="0" cap="all" i="0" spc="0" strike="noStrike" sz="7700" u="none">
          <a:solidFill>
            <a:srgbClr val="A6AAA9"/>
          </a:solidFill>
          <a:uFillTx/>
          <a:latin typeface="DIN Alternate Bold"/>
          <a:ea typeface="DIN Alternate Bold"/>
          <a:cs typeface="DIN Alternate Bold"/>
          <a:sym typeface="DIN Alternate Bold"/>
        </a:defRPr>
      </a:lvl3pPr>
      <a:lvl4pPr marL="0" marR="0" indent="0" algn="l" defTabSz="825500" rtl="0" latinLnBrk="0">
        <a:lnSpc>
          <a:spcPct val="80000"/>
        </a:lnSpc>
        <a:spcBef>
          <a:spcPts val="3200"/>
        </a:spcBef>
        <a:spcAft>
          <a:spcPts val="0"/>
        </a:spcAft>
        <a:buClrTx/>
        <a:buSzTx/>
        <a:buFontTx/>
        <a:buNone/>
        <a:tabLst/>
        <a:defRPr b="0" baseline="0" cap="all" i="0" spc="0" strike="noStrike" sz="7700" u="none">
          <a:solidFill>
            <a:srgbClr val="A6AAA9"/>
          </a:solidFill>
          <a:uFillTx/>
          <a:latin typeface="DIN Alternate Bold"/>
          <a:ea typeface="DIN Alternate Bold"/>
          <a:cs typeface="DIN Alternate Bold"/>
          <a:sym typeface="DIN Alternate Bold"/>
        </a:defRPr>
      </a:lvl4pPr>
      <a:lvl5pPr marL="0" marR="0" indent="0" algn="l" defTabSz="825500" rtl="0" latinLnBrk="0">
        <a:lnSpc>
          <a:spcPct val="80000"/>
        </a:lnSpc>
        <a:spcBef>
          <a:spcPts val="3200"/>
        </a:spcBef>
        <a:spcAft>
          <a:spcPts val="0"/>
        </a:spcAft>
        <a:buClrTx/>
        <a:buSzTx/>
        <a:buFontTx/>
        <a:buNone/>
        <a:tabLst/>
        <a:defRPr b="0" baseline="0" cap="all" i="0" spc="0" strike="noStrike" sz="7700" u="none">
          <a:solidFill>
            <a:srgbClr val="A6AAA9"/>
          </a:solidFill>
          <a:uFillTx/>
          <a:latin typeface="DIN Alternate Bold"/>
          <a:ea typeface="DIN Alternate Bold"/>
          <a:cs typeface="DIN Alternate Bold"/>
          <a:sym typeface="DIN Alternate Bold"/>
        </a:defRPr>
      </a:lvl5pPr>
      <a:lvl6pPr marL="4193645" marR="0" indent="-1018645" algn="l" defTabSz="825500" rtl="0" latinLnBrk="0">
        <a:lnSpc>
          <a:spcPct val="80000"/>
        </a:lnSpc>
        <a:spcBef>
          <a:spcPts val="3200"/>
        </a:spcBef>
        <a:spcAft>
          <a:spcPts val="0"/>
        </a:spcAft>
        <a:buClrTx/>
        <a:buSzPct val="104999"/>
        <a:buFontTx/>
        <a:buChar char="‣"/>
        <a:tabLst/>
        <a:defRPr b="0" baseline="0" cap="all" i="0" spc="0" strike="noStrike" sz="7700" u="none">
          <a:solidFill>
            <a:srgbClr val="A6AAA9"/>
          </a:solidFill>
          <a:uFillTx/>
          <a:latin typeface="DIN Alternate Bold"/>
          <a:ea typeface="DIN Alternate Bold"/>
          <a:cs typeface="DIN Alternate Bold"/>
          <a:sym typeface="DIN Alternate Bold"/>
        </a:defRPr>
      </a:lvl6pPr>
      <a:lvl7pPr marL="4828645" marR="0" indent="-1018645" algn="l" defTabSz="825500" rtl="0" latinLnBrk="0">
        <a:lnSpc>
          <a:spcPct val="80000"/>
        </a:lnSpc>
        <a:spcBef>
          <a:spcPts val="3200"/>
        </a:spcBef>
        <a:spcAft>
          <a:spcPts val="0"/>
        </a:spcAft>
        <a:buClrTx/>
        <a:buSzPct val="104999"/>
        <a:buFontTx/>
        <a:buChar char="‣"/>
        <a:tabLst/>
        <a:defRPr b="0" baseline="0" cap="all" i="0" spc="0" strike="noStrike" sz="7700" u="none">
          <a:solidFill>
            <a:srgbClr val="A6AAA9"/>
          </a:solidFill>
          <a:uFillTx/>
          <a:latin typeface="DIN Alternate Bold"/>
          <a:ea typeface="DIN Alternate Bold"/>
          <a:cs typeface="DIN Alternate Bold"/>
          <a:sym typeface="DIN Alternate Bold"/>
        </a:defRPr>
      </a:lvl7pPr>
      <a:lvl8pPr marL="5463645" marR="0" indent="-1018645" algn="l" defTabSz="825500" rtl="0" latinLnBrk="0">
        <a:lnSpc>
          <a:spcPct val="80000"/>
        </a:lnSpc>
        <a:spcBef>
          <a:spcPts val="3200"/>
        </a:spcBef>
        <a:spcAft>
          <a:spcPts val="0"/>
        </a:spcAft>
        <a:buClrTx/>
        <a:buSzPct val="104999"/>
        <a:buFontTx/>
        <a:buChar char="‣"/>
        <a:tabLst/>
        <a:defRPr b="0" baseline="0" cap="all" i="0" spc="0" strike="noStrike" sz="7700" u="none">
          <a:solidFill>
            <a:srgbClr val="A6AAA9"/>
          </a:solidFill>
          <a:uFillTx/>
          <a:latin typeface="DIN Alternate Bold"/>
          <a:ea typeface="DIN Alternate Bold"/>
          <a:cs typeface="DIN Alternate Bold"/>
          <a:sym typeface="DIN Alternate Bold"/>
        </a:defRPr>
      </a:lvl8pPr>
      <a:lvl9pPr marL="6098645" marR="0" indent="-1018645" algn="l" defTabSz="825500" rtl="0" latinLnBrk="0">
        <a:lnSpc>
          <a:spcPct val="80000"/>
        </a:lnSpc>
        <a:spcBef>
          <a:spcPts val="3200"/>
        </a:spcBef>
        <a:spcAft>
          <a:spcPts val="0"/>
        </a:spcAft>
        <a:buClrTx/>
        <a:buSzPct val="104999"/>
        <a:buFontTx/>
        <a:buChar char="‣"/>
        <a:tabLst/>
        <a:defRPr b="0" baseline="0" cap="all" i="0" spc="0" strike="noStrike" sz="7700" u="none">
          <a:solidFill>
            <a:srgbClr val="A6AAA9"/>
          </a:solidFill>
          <a:uFillTx/>
          <a:latin typeface="DIN Alternate Bold"/>
          <a:ea typeface="DIN Alternate Bold"/>
          <a:cs typeface="DIN Alternate Bold"/>
          <a:sym typeface="DIN Alternate Bold"/>
        </a:defRPr>
      </a:lvl9pPr>
    </p:bodyStyle>
    <p:otherStyle>
      <a:lvl1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0" algn="r" defTabSz="825500" rtl="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EV BATTERY EXPLORER"/>
          <p:cNvSpPr txBox="1"/>
          <p:nvPr>
            <p:ph type="ctrTitle"/>
          </p:nvPr>
        </p:nvSpPr>
        <p:spPr>
          <a:prstGeom prst="rect">
            <a:avLst/>
          </a:prstGeom>
        </p:spPr>
        <p:txBody>
          <a:bodyPr/>
          <a:lstStyle>
            <a:lvl1pPr defTabSz="701675">
              <a:defRPr sz="25700"/>
            </a:lvl1pPr>
          </a:lstStyle>
          <a:p>
            <a:pPr/>
            <a:r>
              <a:t>EV BATTERY EXPLORER</a:t>
            </a:r>
          </a:p>
        </p:txBody>
      </p:sp>
      <p:sp>
        <p:nvSpPr>
          <p:cNvPr id="191" name="“RESPONSIVE STATIC WEBSITE FOR EV EDUCATION”"/>
          <p:cNvSpPr txBox="1"/>
          <p:nvPr>
            <p:ph type="subTitle" sz="quarter" idx="1"/>
          </p:nvPr>
        </p:nvSpPr>
        <p:spPr>
          <a:prstGeom prst="rect">
            <a:avLst/>
          </a:prstGeom>
        </p:spPr>
        <p:txBody>
          <a:bodyPr/>
          <a:lstStyle/>
          <a:p>
            <a:pPr/>
            <a:r>
              <a:t>“RESPONSIVE STATIC WEBSITE FOR EV EDUCATION”</a:t>
            </a:r>
          </a:p>
        </p:txBody>
      </p:sp>
      <p:pic>
        <p:nvPicPr>
          <p:cNvPr id="192" name="Screenshot 2025-05-17 at 9.01.03 PM.png" descr="Screenshot 2025-05-17 at 9.01.03 PM.png"/>
          <p:cNvPicPr>
            <a:picLocks noChangeAspect="1"/>
          </p:cNvPicPr>
          <p:nvPr/>
        </p:nvPicPr>
        <p:blipFill>
          <a:blip r:embed="rId2">
            <a:extLst/>
          </a:blip>
          <a:srcRect l="9080" t="13329" r="5959" b="9137"/>
          <a:stretch>
            <a:fillRect/>
          </a:stretch>
        </p:blipFill>
        <p:spPr>
          <a:xfrm>
            <a:off x="3682403" y="501088"/>
            <a:ext cx="17019191" cy="6662379"/>
          </a:xfrm>
          <a:custGeom>
            <a:avLst/>
            <a:gdLst/>
            <a:ahLst/>
            <a:cxnLst>
              <a:cxn ang="0">
                <a:pos x="wd2" y="hd2"/>
              </a:cxn>
              <a:cxn ang="5400000">
                <a:pos x="wd2" y="hd2"/>
              </a:cxn>
              <a:cxn ang="10800000">
                <a:pos x="wd2" y="hd2"/>
              </a:cxn>
              <a:cxn ang="16200000">
                <a:pos x="wd2" y="hd2"/>
              </a:cxn>
            </a:cxnLst>
            <a:rect l="0" t="0" r="r" b="b"/>
            <a:pathLst>
              <a:path w="21600" h="21556" fill="norm" stroke="1" extrusionOk="0">
                <a:moveTo>
                  <a:pt x="10105" y="0"/>
                </a:moveTo>
                <a:cubicBezTo>
                  <a:pt x="9385" y="-1"/>
                  <a:pt x="9028" y="47"/>
                  <a:pt x="8706" y="184"/>
                </a:cubicBezTo>
                <a:cubicBezTo>
                  <a:pt x="8621" y="220"/>
                  <a:pt x="8469" y="271"/>
                  <a:pt x="8367" y="299"/>
                </a:cubicBezTo>
                <a:cubicBezTo>
                  <a:pt x="8265" y="327"/>
                  <a:pt x="8115" y="380"/>
                  <a:pt x="8033" y="416"/>
                </a:cubicBezTo>
                <a:cubicBezTo>
                  <a:pt x="7951" y="452"/>
                  <a:pt x="7785" y="524"/>
                  <a:pt x="7663" y="575"/>
                </a:cubicBezTo>
                <a:cubicBezTo>
                  <a:pt x="7191" y="774"/>
                  <a:pt x="6675" y="1092"/>
                  <a:pt x="5916" y="1654"/>
                </a:cubicBezTo>
                <a:cubicBezTo>
                  <a:pt x="5797" y="1742"/>
                  <a:pt x="5643" y="1845"/>
                  <a:pt x="5573" y="1882"/>
                </a:cubicBezTo>
                <a:cubicBezTo>
                  <a:pt x="5503" y="1920"/>
                  <a:pt x="5422" y="1973"/>
                  <a:pt x="5392" y="2003"/>
                </a:cubicBezTo>
                <a:cubicBezTo>
                  <a:pt x="5363" y="2033"/>
                  <a:pt x="5274" y="2105"/>
                  <a:pt x="5194" y="2162"/>
                </a:cubicBezTo>
                <a:cubicBezTo>
                  <a:pt x="5115" y="2220"/>
                  <a:pt x="5025" y="2290"/>
                  <a:pt x="4995" y="2318"/>
                </a:cubicBezTo>
                <a:cubicBezTo>
                  <a:pt x="4965" y="2345"/>
                  <a:pt x="4868" y="2429"/>
                  <a:pt x="4779" y="2505"/>
                </a:cubicBezTo>
                <a:cubicBezTo>
                  <a:pt x="4689" y="2581"/>
                  <a:pt x="4523" y="2727"/>
                  <a:pt x="4408" y="2830"/>
                </a:cubicBezTo>
                <a:cubicBezTo>
                  <a:pt x="4010" y="3189"/>
                  <a:pt x="3893" y="3280"/>
                  <a:pt x="3759" y="3335"/>
                </a:cubicBezTo>
                <a:cubicBezTo>
                  <a:pt x="3684" y="3365"/>
                  <a:pt x="3513" y="3449"/>
                  <a:pt x="3379" y="3521"/>
                </a:cubicBezTo>
                <a:cubicBezTo>
                  <a:pt x="3245" y="3593"/>
                  <a:pt x="3087" y="3676"/>
                  <a:pt x="3027" y="3706"/>
                </a:cubicBezTo>
                <a:cubicBezTo>
                  <a:pt x="2807" y="3816"/>
                  <a:pt x="2190" y="4255"/>
                  <a:pt x="2079" y="4380"/>
                </a:cubicBezTo>
                <a:cubicBezTo>
                  <a:pt x="2044" y="4419"/>
                  <a:pt x="1955" y="4492"/>
                  <a:pt x="1881" y="4542"/>
                </a:cubicBezTo>
                <a:cubicBezTo>
                  <a:pt x="1806" y="4591"/>
                  <a:pt x="1652" y="4732"/>
                  <a:pt x="1538" y="4855"/>
                </a:cubicBezTo>
                <a:cubicBezTo>
                  <a:pt x="1424" y="4977"/>
                  <a:pt x="1310" y="5090"/>
                  <a:pt x="1285" y="5107"/>
                </a:cubicBezTo>
                <a:cubicBezTo>
                  <a:pt x="1208" y="5157"/>
                  <a:pt x="1104" y="5282"/>
                  <a:pt x="1104" y="5323"/>
                </a:cubicBezTo>
                <a:cubicBezTo>
                  <a:pt x="1104" y="5345"/>
                  <a:pt x="1093" y="5362"/>
                  <a:pt x="1079" y="5362"/>
                </a:cubicBezTo>
                <a:cubicBezTo>
                  <a:pt x="1016" y="5362"/>
                  <a:pt x="653" y="6100"/>
                  <a:pt x="653" y="6230"/>
                </a:cubicBezTo>
                <a:cubicBezTo>
                  <a:pt x="653" y="6253"/>
                  <a:pt x="640" y="6286"/>
                  <a:pt x="626" y="6300"/>
                </a:cubicBezTo>
                <a:cubicBezTo>
                  <a:pt x="611" y="6315"/>
                  <a:pt x="598" y="6367"/>
                  <a:pt x="598" y="6419"/>
                </a:cubicBezTo>
                <a:cubicBezTo>
                  <a:pt x="598" y="6470"/>
                  <a:pt x="591" y="6513"/>
                  <a:pt x="581" y="6513"/>
                </a:cubicBezTo>
                <a:cubicBezTo>
                  <a:pt x="571" y="6513"/>
                  <a:pt x="558" y="6564"/>
                  <a:pt x="552" y="6627"/>
                </a:cubicBezTo>
                <a:cubicBezTo>
                  <a:pt x="546" y="6690"/>
                  <a:pt x="533" y="6743"/>
                  <a:pt x="524" y="6743"/>
                </a:cubicBezTo>
                <a:cubicBezTo>
                  <a:pt x="515" y="6743"/>
                  <a:pt x="508" y="6796"/>
                  <a:pt x="508" y="6860"/>
                </a:cubicBezTo>
                <a:cubicBezTo>
                  <a:pt x="508" y="6924"/>
                  <a:pt x="496" y="6987"/>
                  <a:pt x="481" y="7002"/>
                </a:cubicBezTo>
                <a:cubicBezTo>
                  <a:pt x="464" y="7019"/>
                  <a:pt x="454" y="7092"/>
                  <a:pt x="454" y="7204"/>
                </a:cubicBezTo>
                <a:cubicBezTo>
                  <a:pt x="454" y="7317"/>
                  <a:pt x="445" y="7387"/>
                  <a:pt x="427" y="7404"/>
                </a:cubicBezTo>
                <a:cubicBezTo>
                  <a:pt x="408" y="7423"/>
                  <a:pt x="400" y="7501"/>
                  <a:pt x="400" y="7681"/>
                </a:cubicBezTo>
                <a:cubicBezTo>
                  <a:pt x="400" y="7819"/>
                  <a:pt x="394" y="7938"/>
                  <a:pt x="386" y="7947"/>
                </a:cubicBezTo>
                <a:cubicBezTo>
                  <a:pt x="374" y="7961"/>
                  <a:pt x="296" y="8246"/>
                  <a:pt x="247" y="8454"/>
                </a:cubicBezTo>
                <a:cubicBezTo>
                  <a:pt x="179" y="8744"/>
                  <a:pt x="147" y="8924"/>
                  <a:pt x="147" y="9023"/>
                </a:cubicBezTo>
                <a:cubicBezTo>
                  <a:pt x="147" y="9085"/>
                  <a:pt x="139" y="9136"/>
                  <a:pt x="129" y="9136"/>
                </a:cubicBezTo>
                <a:cubicBezTo>
                  <a:pt x="119" y="9136"/>
                  <a:pt x="111" y="9265"/>
                  <a:pt x="111" y="9430"/>
                </a:cubicBezTo>
                <a:cubicBezTo>
                  <a:pt x="111" y="9635"/>
                  <a:pt x="103" y="9741"/>
                  <a:pt x="84" y="9781"/>
                </a:cubicBezTo>
                <a:cubicBezTo>
                  <a:pt x="65" y="9820"/>
                  <a:pt x="57" y="9926"/>
                  <a:pt x="57" y="10126"/>
                </a:cubicBezTo>
                <a:cubicBezTo>
                  <a:pt x="57" y="10340"/>
                  <a:pt x="64" y="10422"/>
                  <a:pt x="84" y="10442"/>
                </a:cubicBezTo>
                <a:cubicBezTo>
                  <a:pt x="124" y="10481"/>
                  <a:pt x="124" y="11492"/>
                  <a:pt x="84" y="11576"/>
                </a:cubicBezTo>
                <a:cubicBezTo>
                  <a:pt x="65" y="11615"/>
                  <a:pt x="57" y="11723"/>
                  <a:pt x="57" y="11923"/>
                </a:cubicBezTo>
                <a:cubicBezTo>
                  <a:pt x="57" y="12137"/>
                  <a:pt x="50" y="12217"/>
                  <a:pt x="30" y="12237"/>
                </a:cubicBezTo>
                <a:cubicBezTo>
                  <a:pt x="10" y="12256"/>
                  <a:pt x="0" y="12504"/>
                  <a:pt x="0" y="12750"/>
                </a:cubicBezTo>
                <a:cubicBezTo>
                  <a:pt x="0" y="12997"/>
                  <a:pt x="10" y="13243"/>
                  <a:pt x="30" y="13263"/>
                </a:cubicBezTo>
                <a:cubicBezTo>
                  <a:pt x="49" y="13282"/>
                  <a:pt x="57" y="13360"/>
                  <a:pt x="57" y="13539"/>
                </a:cubicBezTo>
                <a:cubicBezTo>
                  <a:pt x="57" y="13719"/>
                  <a:pt x="65" y="13796"/>
                  <a:pt x="84" y="13815"/>
                </a:cubicBezTo>
                <a:cubicBezTo>
                  <a:pt x="102" y="13832"/>
                  <a:pt x="111" y="13904"/>
                  <a:pt x="111" y="14018"/>
                </a:cubicBezTo>
                <a:cubicBezTo>
                  <a:pt x="111" y="14115"/>
                  <a:pt x="119" y="14207"/>
                  <a:pt x="129" y="14222"/>
                </a:cubicBezTo>
                <a:cubicBezTo>
                  <a:pt x="139" y="14238"/>
                  <a:pt x="147" y="14290"/>
                  <a:pt x="147" y="14338"/>
                </a:cubicBezTo>
                <a:cubicBezTo>
                  <a:pt x="147" y="14385"/>
                  <a:pt x="159" y="14454"/>
                  <a:pt x="174" y="14492"/>
                </a:cubicBezTo>
                <a:cubicBezTo>
                  <a:pt x="189" y="14530"/>
                  <a:pt x="201" y="14595"/>
                  <a:pt x="201" y="14636"/>
                </a:cubicBezTo>
                <a:cubicBezTo>
                  <a:pt x="201" y="14676"/>
                  <a:pt x="214" y="14721"/>
                  <a:pt x="229" y="14736"/>
                </a:cubicBezTo>
                <a:cubicBezTo>
                  <a:pt x="244" y="14750"/>
                  <a:pt x="255" y="14801"/>
                  <a:pt x="255" y="14850"/>
                </a:cubicBezTo>
                <a:cubicBezTo>
                  <a:pt x="255" y="14899"/>
                  <a:pt x="268" y="14951"/>
                  <a:pt x="283" y="14966"/>
                </a:cubicBezTo>
                <a:cubicBezTo>
                  <a:pt x="297" y="14980"/>
                  <a:pt x="310" y="15038"/>
                  <a:pt x="310" y="15092"/>
                </a:cubicBezTo>
                <a:cubicBezTo>
                  <a:pt x="310" y="15147"/>
                  <a:pt x="330" y="15247"/>
                  <a:pt x="355" y="15315"/>
                </a:cubicBezTo>
                <a:cubicBezTo>
                  <a:pt x="380" y="15383"/>
                  <a:pt x="400" y="15480"/>
                  <a:pt x="400" y="15531"/>
                </a:cubicBezTo>
                <a:cubicBezTo>
                  <a:pt x="400" y="15581"/>
                  <a:pt x="410" y="15639"/>
                  <a:pt x="423" y="15659"/>
                </a:cubicBezTo>
                <a:cubicBezTo>
                  <a:pt x="449" y="15702"/>
                  <a:pt x="487" y="15846"/>
                  <a:pt x="502" y="15961"/>
                </a:cubicBezTo>
                <a:cubicBezTo>
                  <a:pt x="508" y="16005"/>
                  <a:pt x="520" y="16041"/>
                  <a:pt x="528" y="16041"/>
                </a:cubicBezTo>
                <a:cubicBezTo>
                  <a:pt x="537" y="16041"/>
                  <a:pt x="544" y="16082"/>
                  <a:pt x="544" y="16131"/>
                </a:cubicBezTo>
                <a:cubicBezTo>
                  <a:pt x="544" y="16180"/>
                  <a:pt x="555" y="16247"/>
                  <a:pt x="568" y="16280"/>
                </a:cubicBezTo>
                <a:cubicBezTo>
                  <a:pt x="581" y="16314"/>
                  <a:pt x="597" y="16375"/>
                  <a:pt x="603" y="16419"/>
                </a:cubicBezTo>
                <a:cubicBezTo>
                  <a:pt x="610" y="16464"/>
                  <a:pt x="624" y="16502"/>
                  <a:pt x="634" y="16502"/>
                </a:cubicBezTo>
                <a:cubicBezTo>
                  <a:pt x="644" y="16502"/>
                  <a:pt x="653" y="16541"/>
                  <a:pt x="653" y="16589"/>
                </a:cubicBezTo>
                <a:cubicBezTo>
                  <a:pt x="653" y="16637"/>
                  <a:pt x="665" y="16687"/>
                  <a:pt x="680" y="16702"/>
                </a:cubicBezTo>
                <a:cubicBezTo>
                  <a:pt x="695" y="16716"/>
                  <a:pt x="707" y="16772"/>
                  <a:pt x="707" y="16823"/>
                </a:cubicBezTo>
                <a:cubicBezTo>
                  <a:pt x="707" y="16875"/>
                  <a:pt x="714" y="16916"/>
                  <a:pt x="723" y="16916"/>
                </a:cubicBezTo>
                <a:cubicBezTo>
                  <a:pt x="732" y="16916"/>
                  <a:pt x="744" y="16951"/>
                  <a:pt x="750" y="16996"/>
                </a:cubicBezTo>
                <a:cubicBezTo>
                  <a:pt x="756" y="17040"/>
                  <a:pt x="777" y="17140"/>
                  <a:pt x="797" y="17216"/>
                </a:cubicBezTo>
                <a:cubicBezTo>
                  <a:pt x="817" y="17292"/>
                  <a:pt x="839" y="17384"/>
                  <a:pt x="847" y="17422"/>
                </a:cubicBezTo>
                <a:cubicBezTo>
                  <a:pt x="878" y="17581"/>
                  <a:pt x="966" y="17882"/>
                  <a:pt x="980" y="17882"/>
                </a:cubicBezTo>
                <a:cubicBezTo>
                  <a:pt x="989" y="17882"/>
                  <a:pt x="996" y="17904"/>
                  <a:pt x="996" y="17931"/>
                </a:cubicBezTo>
                <a:cubicBezTo>
                  <a:pt x="996" y="17984"/>
                  <a:pt x="1079" y="18193"/>
                  <a:pt x="1177" y="18382"/>
                </a:cubicBezTo>
                <a:cubicBezTo>
                  <a:pt x="1211" y="18450"/>
                  <a:pt x="1251" y="18533"/>
                  <a:pt x="1266" y="18568"/>
                </a:cubicBezTo>
                <a:cubicBezTo>
                  <a:pt x="1356" y="18787"/>
                  <a:pt x="1680" y="18940"/>
                  <a:pt x="2242" y="19030"/>
                </a:cubicBezTo>
                <a:cubicBezTo>
                  <a:pt x="2467" y="19066"/>
                  <a:pt x="2497" y="19081"/>
                  <a:pt x="2639" y="19239"/>
                </a:cubicBezTo>
                <a:cubicBezTo>
                  <a:pt x="2837" y="19460"/>
                  <a:pt x="3024" y="19506"/>
                  <a:pt x="3134" y="19360"/>
                </a:cubicBezTo>
                <a:lnTo>
                  <a:pt x="3205" y="19266"/>
                </a:lnTo>
                <a:lnTo>
                  <a:pt x="3243" y="19368"/>
                </a:lnTo>
                <a:cubicBezTo>
                  <a:pt x="3291" y="19497"/>
                  <a:pt x="3379" y="19800"/>
                  <a:pt x="3379" y="19836"/>
                </a:cubicBezTo>
                <a:cubicBezTo>
                  <a:pt x="3379" y="19887"/>
                  <a:pt x="3605" y="20451"/>
                  <a:pt x="3668" y="20559"/>
                </a:cubicBezTo>
                <a:cubicBezTo>
                  <a:pt x="3703" y="20618"/>
                  <a:pt x="3760" y="20720"/>
                  <a:pt x="3795" y="20785"/>
                </a:cubicBezTo>
                <a:cubicBezTo>
                  <a:pt x="3874" y="20934"/>
                  <a:pt x="4218" y="21303"/>
                  <a:pt x="4371" y="21403"/>
                </a:cubicBezTo>
                <a:cubicBezTo>
                  <a:pt x="4434" y="21444"/>
                  <a:pt x="4564" y="21496"/>
                  <a:pt x="4659" y="21516"/>
                </a:cubicBezTo>
                <a:cubicBezTo>
                  <a:pt x="5054" y="21599"/>
                  <a:pt x="5256" y="21559"/>
                  <a:pt x="5618" y="21332"/>
                </a:cubicBezTo>
                <a:cubicBezTo>
                  <a:pt x="6642" y="20690"/>
                  <a:pt x="6853" y="20497"/>
                  <a:pt x="6991" y="20068"/>
                </a:cubicBezTo>
                <a:cubicBezTo>
                  <a:pt x="7048" y="19890"/>
                  <a:pt x="7065" y="19866"/>
                  <a:pt x="7171" y="19820"/>
                </a:cubicBezTo>
                <a:cubicBezTo>
                  <a:pt x="7291" y="19768"/>
                  <a:pt x="7821" y="19650"/>
                  <a:pt x="8625" y="19494"/>
                </a:cubicBezTo>
                <a:cubicBezTo>
                  <a:pt x="8873" y="19446"/>
                  <a:pt x="9206" y="19404"/>
                  <a:pt x="9365" y="19402"/>
                </a:cubicBezTo>
                <a:cubicBezTo>
                  <a:pt x="9524" y="19400"/>
                  <a:pt x="9711" y="19378"/>
                  <a:pt x="9780" y="19352"/>
                </a:cubicBezTo>
                <a:cubicBezTo>
                  <a:pt x="9850" y="19326"/>
                  <a:pt x="10021" y="19296"/>
                  <a:pt x="10160" y="19284"/>
                </a:cubicBezTo>
                <a:cubicBezTo>
                  <a:pt x="10299" y="19272"/>
                  <a:pt x="10478" y="19244"/>
                  <a:pt x="10557" y="19221"/>
                </a:cubicBezTo>
                <a:cubicBezTo>
                  <a:pt x="10965" y="19101"/>
                  <a:pt x="11167" y="19031"/>
                  <a:pt x="11186" y="19002"/>
                </a:cubicBezTo>
                <a:cubicBezTo>
                  <a:pt x="11205" y="18972"/>
                  <a:pt x="11270" y="18953"/>
                  <a:pt x="11731" y="18853"/>
                </a:cubicBezTo>
                <a:cubicBezTo>
                  <a:pt x="12069" y="18778"/>
                  <a:pt x="12270" y="18716"/>
                  <a:pt x="12326" y="18669"/>
                </a:cubicBezTo>
                <a:cubicBezTo>
                  <a:pt x="12441" y="18573"/>
                  <a:pt x="12926" y="18470"/>
                  <a:pt x="13437" y="18434"/>
                </a:cubicBezTo>
                <a:cubicBezTo>
                  <a:pt x="13730" y="18413"/>
                  <a:pt x="14148" y="18355"/>
                  <a:pt x="14367" y="18303"/>
                </a:cubicBezTo>
                <a:cubicBezTo>
                  <a:pt x="14585" y="18251"/>
                  <a:pt x="14869" y="18196"/>
                  <a:pt x="14999" y="18181"/>
                </a:cubicBezTo>
                <a:cubicBezTo>
                  <a:pt x="15128" y="18166"/>
                  <a:pt x="15327" y="18125"/>
                  <a:pt x="15441" y="18088"/>
                </a:cubicBezTo>
                <a:cubicBezTo>
                  <a:pt x="15555" y="18052"/>
                  <a:pt x="15774" y="17989"/>
                  <a:pt x="15928" y="17949"/>
                </a:cubicBezTo>
                <a:cubicBezTo>
                  <a:pt x="16454" y="17810"/>
                  <a:pt x="16976" y="17469"/>
                  <a:pt x="16976" y="17261"/>
                </a:cubicBezTo>
                <a:cubicBezTo>
                  <a:pt x="16976" y="17229"/>
                  <a:pt x="16988" y="17190"/>
                  <a:pt x="17003" y="17176"/>
                </a:cubicBezTo>
                <a:cubicBezTo>
                  <a:pt x="17021" y="17158"/>
                  <a:pt x="17030" y="17087"/>
                  <a:pt x="17030" y="16967"/>
                </a:cubicBezTo>
                <a:cubicBezTo>
                  <a:pt x="17030" y="16867"/>
                  <a:pt x="17018" y="16753"/>
                  <a:pt x="17003" y="16715"/>
                </a:cubicBezTo>
                <a:cubicBezTo>
                  <a:pt x="16988" y="16677"/>
                  <a:pt x="16976" y="16594"/>
                  <a:pt x="16976" y="16532"/>
                </a:cubicBezTo>
                <a:cubicBezTo>
                  <a:pt x="16976" y="16470"/>
                  <a:pt x="16964" y="16394"/>
                  <a:pt x="16949" y="16363"/>
                </a:cubicBezTo>
                <a:cubicBezTo>
                  <a:pt x="16934" y="16331"/>
                  <a:pt x="16922" y="16285"/>
                  <a:pt x="16922" y="16259"/>
                </a:cubicBezTo>
                <a:cubicBezTo>
                  <a:pt x="16922" y="16233"/>
                  <a:pt x="16940" y="16264"/>
                  <a:pt x="16962" y="16328"/>
                </a:cubicBezTo>
                <a:cubicBezTo>
                  <a:pt x="17068" y="16630"/>
                  <a:pt x="17121" y="16770"/>
                  <a:pt x="17206" y="16973"/>
                </a:cubicBezTo>
                <a:cubicBezTo>
                  <a:pt x="17257" y="17093"/>
                  <a:pt x="17303" y="17193"/>
                  <a:pt x="17310" y="17193"/>
                </a:cubicBezTo>
                <a:cubicBezTo>
                  <a:pt x="17316" y="17193"/>
                  <a:pt x="17330" y="17214"/>
                  <a:pt x="17342" y="17240"/>
                </a:cubicBezTo>
                <a:cubicBezTo>
                  <a:pt x="17388" y="17340"/>
                  <a:pt x="17568" y="17592"/>
                  <a:pt x="17663" y="17688"/>
                </a:cubicBezTo>
                <a:cubicBezTo>
                  <a:pt x="18002" y="18033"/>
                  <a:pt x="18565" y="18067"/>
                  <a:pt x="18872" y="17758"/>
                </a:cubicBezTo>
                <a:cubicBezTo>
                  <a:pt x="19093" y="17536"/>
                  <a:pt x="19278" y="17292"/>
                  <a:pt x="19528" y="16891"/>
                </a:cubicBezTo>
                <a:cubicBezTo>
                  <a:pt x="19783" y="16482"/>
                  <a:pt x="19914" y="16339"/>
                  <a:pt x="20181" y="16179"/>
                </a:cubicBezTo>
                <a:cubicBezTo>
                  <a:pt x="20648" y="15900"/>
                  <a:pt x="21215" y="15240"/>
                  <a:pt x="21285" y="14893"/>
                </a:cubicBezTo>
                <a:cubicBezTo>
                  <a:pt x="21296" y="14837"/>
                  <a:pt x="21314" y="14768"/>
                  <a:pt x="21325" y="14739"/>
                </a:cubicBezTo>
                <a:cubicBezTo>
                  <a:pt x="21337" y="14711"/>
                  <a:pt x="21346" y="14653"/>
                  <a:pt x="21346" y="14610"/>
                </a:cubicBezTo>
                <a:cubicBezTo>
                  <a:pt x="21346" y="14567"/>
                  <a:pt x="21358" y="14519"/>
                  <a:pt x="21373" y="14505"/>
                </a:cubicBezTo>
                <a:cubicBezTo>
                  <a:pt x="21391" y="14487"/>
                  <a:pt x="21400" y="14417"/>
                  <a:pt x="21400" y="14299"/>
                </a:cubicBezTo>
                <a:cubicBezTo>
                  <a:pt x="21400" y="14195"/>
                  <a:pt x="21411" y="14095"/>
                  <a:pt x="21427" y="14062"/>
                </a:cubicBezTo>
                <a:cubicBezTo>
                  <a:pt x="21448" y="14017"/>
                  <a:pt x="21454" y="13892"/>
                  <a:pt x="21454" y="13508"/>
                </a:cubicBezTo>
                <a:cubicBezTo>
                  <a:pt x="21454" y="13125"/>
                  <a:pt x="21448" y="13003"/>
                  <a:pt x="21427" y="12958"/>
                </a:cubicBezTo>
                <a:cubicBezTo>
                  <a:pt x="21410" y="12922"/>
                  <a:pt x="21400" y="12818"/>
                  <a:pt x="21400" y="12680"/>
                </a:cubicBezTo>
                <a:cubicBezTo>
                  <a:pt x="21400" y="12542"/>
                  <a:pt x="21390" y="12440"/>
                  <a:pt x="21373" y="12404"/>
                </a:cubicBezTo>
                <a:cubicBezTo>
                  <a:pt x="21358" y="12372"/>
                  <a:pt x="21346" y="12289"/>
                  <a:pt x="21346" y="12219"/>
                </a:cubicBezTo>
                <a:cubicBezTo>
                  <a:pt x="21346" y="12148"/>
                  <a:pt x="21358" y="12081"/>
                  <a:pt x="21373" y="12066"/>
                </a:cubicBezTo>
                <a:cubicBezTo>
                  <a:pt x="21390" y="12050"/>
                  <a:pt x="21400" y="11980"/>
                  <a:pt x="21400" y="11883"/>
                </a:cubicBezTo>
                <a:cubicBezTo>
                  <a:pt x="21400" y="11796"/>
                  <a:pt x="21412" y="11700"/>
                  <a:pt x="21427" y="11668"/>
                </a:cubicBezTo>
                <a:cubicBezTo>
                  <a:pt x="21442" y="11637"/>
                  <a:pt x="21454" y="11573"/>
                  <a:pt x="21454" y="11527"/>
                </a:cubicBezTo>
                <a:cubicBezTo>
                  <a:pt x="21454" y="11481"/>
                  <a:pt x="21462" y="11431"/>
                  <a:pt x="21472" y="11415"/>
                </a:cubicBezTo>
                <a:cubicBezTo>
                  <a:pt x="21482" y="11400"/>
                  <a:pt x="21490" y="11348"/>
                  <a:pt x="21490" y="11302"/>
                </a:cubicBezTo>
                <a:cubicBezTo>
                  <a:pt x="21490" y="11256"/>
                  <a:pt x="21502" y="11194"/>
                  <a:pt x="21517" y="11162"/>
                </a:cubicBezTo>
                <a:cubicBezTo>
                  <a:pt x="21532" y="11131"/>
                  <a:pt x="21544" y="11034"/>
                  <a:pt x="21544" y="10948"/>
                </a:cubicBezTo>
                <a:cubicBezTo>
                  <a:pt x="21544" y="10851"/>
                  <a:pt x="21555" y="10781"/>
                  <a:pt x="21571" y="10764"/>
                </a:cubicBezTo>
                <a:cubicBezTo>
                  <a:pt x="21591" y="10745"/>
                  <a:pt x="21600" y="10578"/>
                  <a:pt x="21600" y="10404"/>
                </a:cubicBezTo>
                <a:cubicBezTo>
                  <a:pt x="21600" y="10231"/>
                  <a:pt x="21591" y="10052"/>
                  <a:pt x="21571" y="10011"/>
                </a:cubicBezTo>
                <a:cubicBezTo>
                  <a:pt x="21556" y="9980"/>
                  <a:pt x="21544" y="9882"/>
                  <a:pt x="21544" y="9796"/>
                </a:cubicBezTo>
                <a:cubicBezTo>
                  <a:pt x="21544" y="9699"/>
                  <a:pt x="21534" y="9630"/>
                  <a:pt x="21517" y="9614"/>
                </a:cubicBezTo>
                <a:cubicBezTo>
                  <a:pt x="21502" y="9599"/>
                  <a:pt x="21490" y="9553"/>
                  <a:pt x="21490" y="9511"/>
                </a:cubicBezTo>
                <a:cubicBezTo>
                  <a:pt x="21490" y="9469"/>
                  <a:pt x="21470" y="9379"/>
                  <a:pt x="21445" y="9311"/>
                </a:cubicBezTo>
                <a:cubicBezTo>
                  <a:pt x="21420" y="9242"/>
                  <a:pt x="21400" y="9176"/>
                  <a:pt x="21400" y="9164"/>
                </a:cubicBezTo>
                <a:cubicBezTo>
                  <a:pt x="21400" y="9097"/>
                  <a:pt x="21028" y="8124"/>
                  <a:pt x="21003" y="8124"/>
                </a:cubicBezTo>
                <a:cubicBezTo>
                  <a:pt x="20995" y="8124"/>
                  <a:pt x="20962" y="8061"/>
                  <a:pt x="20928" y="7984"/>
                </a:cubicBezTo>
                <a:cubicBezTo>
                  <a:pt x="20894" y="7907"/>
                  <a:pt x="20782" y="7698"/>
                  <a:pt x="20677" y="7520"/>
                </a:cubicBezTo>
                <a:cubicBezTo>
                  <a:pt x="20573" y="7342"/>
                  <a:pt x="20444" y="7101"/>
                  <a:pt x="20391" y="6982"/>
                </a:cubicBezTo>
                <a:cubicBezTo>
                  <a:pt x="20338" y="6864"/>
                  <a:pt x="20259" y="6713"/>
                  <a:pt x="20216" y="6650"/>
                </a:cubicBezTo>
                <a:cubicBezTo>
                  <a:pt x="20173" y="6587"/>
                  <a:pt x="20070" y="6433"/>
                  <a:pt x="19988" y="6307"/>
                </a:cubicBezTo>
                <a:cubicBezTo>
                  <a:pt x="19790" y="6006"/>
                  <a:pt x="19756" y="5958"/>
                  <a:pt x="19579" y="5728"/>
                </a:cubicBezTo>
                <a:cubicBezTo>
                  <a:pt x="19421" y="5522"/>
                  <a:pt x="19141" y="5088"/>
                  <a:pt x="19100" y="4984"/>
                </a:cubicBezTo>
                <a:cubicBezTo>
                  <a:pt x="19087" y="4951"/>
                  <a:pt x="19008" y="4809"/>
                  <a:pt x="18924" y="4670"/>
                </a:cubicBezTo>
                <a:cubicBezTo>
                  <a:pt x="18841" y="4531"/>
                  <a:pt x="18765" y="4403"/>
                  <a:pt x="18755" y="4383"/>
                </a:cubicBezTo>
                <a:cubicBezTo>
                  <a:pt x="18700" y="4277"/>
                  <a:pt x="18597" y="4119"/>
                  <a:pt x="18582" y="4119"/>
                </a:cubicBezTo>
                <a:cubicBezTo>
                  <a:pt x="18572" y="4119"/>
                  <a:pt x="18565" y="4100"/>
                  <a:pt x="18565" y="4078"/>
                </a:cubicBezTo>
                <a:cubicBezTo>
                  <a:pt x="18565" y="4056"/>
                  <a:pt x="18534" y="4001"/>
                  <a:pt x="18497" y="3956"/>
                </a:cubicBezTo>
                <a:cubicBezTo>
                  <a:pt x="18460" y="3911"/>
                  <a:pt x="18425" y="3862"/>
                  <a:pt x="18420" y="3847"/>
                </a:cubicBezTo>
                <a:cubicBezTo>
                  <a:pt x="18394" y="3765"/>
                  <a:pt x="17926" y="3150"/>
                  <a:pt x="17789" y="3015"/>
                </a:cubicBezTo>
                <a:cubicBezTo>
                  <a:pt x="17754" y="2981"/>
                  <a:pt x="17712" y="2924"/>
                  <a:pt x="17696" y="2889"/>
                </a:cubicBezTo>
                <a:cubicBezTo>
                  <a:pt x="17680" y="2854"/>
                  <a:pt x="17635" y="2805"/>
                  <a:pt x="17597" y="2779"/>
                </a:cubicBezTo>
                <a:cubicBezTo>
                  <a:pt x="17558" y="2752"/>
                  <a:pt x="17461" y="2661"/>
                  <a:pt x="17382" y="2578"/>
                </a:cubicBezTo>
                <a:cubicBezTo>
                  <a:pt x="17189" y="2377"/>
                  <a:pt x="16962" y="2202"/>
                  <a:pt x="16786" y="2117"/>
                </a:cubicBezTo>
                <a:cubicBezTo>
                  <a:pt x="16707" y="2079"/>
                  <a:pt x="16604" y="2026"/>
                  <a:pt x="16556" y="2002"/>
                </a:cubicBezTo>
                <a:cubicBezTo>
                  <a:pt x="16277" y="1855"/>
                  <a:pt x="15600" y="1829"/>
                  <a:pt x="15342" y="1954"/>
                </a:cubicBezTo>
                <a:cubicBezTo>
                  <a:pt x="15292" y="1978"/>
                  <a:pt x="15182" y="2028"/>
                  <a:pt x="15098" y="2065"/>
                </a:cubicBezTo>
                <a:cubicBezTo>
                  <a:pt x="15013" y="2101"/>
                  <a:pt x="14812" y="2207"/>
                  <a:pt x="14649" y="2298"/>
                </a:cubicBezTo>
                <a:cubicBezTo>
                  <a:pt x="14197" y="2555"/>
                  <a:pt x="14233" y="2554"/>
                  <a:pt x="13928" y="2298"/>
                </a:cubicBezTo>
                <a:cubicBezTo>
                  <a:pt x="13782" y="2176"/>
                  <a:pt x="13560" y="1968"/>
                  <a:pt x="13434" y="1834"/>
                </a:cubicBezTo>
                <a:cubicBezTo>
                  <a:pt x="13308" y="1701"/>
                  <a:pt x="13182" y="1577"/>
                  <a:pt x="13154" y="1560"/>
                </a:cubicBezTo>
                <a:cubicBezTo>
                  <a:pt x="13126" y="1543"/>
                  <a:pt x="12965" y="1381"/>
                  <a:pt x="12796" y="1199"/>
                </a:cubicBezTo>
                <a:cubicBezTo>
                  <a:pt x="12352" y="720"/>
                  <a:pt x="12055" y="515"/>
                  <a:pt x="11369" y="213"/>
                </a:cubicBezTo>
                <a:cubicBezTo>
                  <a:pt x="10915" y="13"/>
                  <a:pt x="10845" y="1"/>
                  <a:pt x="10105" y="0"/>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37" name="WEBSITE KEY WIREFRAME DESIGNS:DESKTOP &amp; Mobile"/>
          <p:cNvSpPr txBox="1"/>
          <p:nvPr>
            <p:ph type="title"/>
          </p:nvPr>
        </p:nvSpPr>
        <p:spPr>
          <a:prstGeom prst="rect">
            <a:avLst/>
          </a:prstGeom>
        </p:spPr>
        <p:txBody>
          <a:bodyPr/>
          <a:lstStyle>
            <a:lvl1pPr defTabSz="511809">
              <a:spcBef>
                <a:spcPts val="2400"/>
              </a:spcBef>
              <a:defRPr sz="5300"/>
            </a:lvl1pPr>
          </a:lstStyle>
          <a:p>
            <a:pPr/>
            <a:r>
              <a:t>CHALLENGES FACED</a:t>
            </a:r>
          </a:p>
        </p:txBody>
      </p:sp>
      <p:sp>
        <p:nvSpPr>
          <p:cNvPr id="238" name="CONTACT : From this page the user can find information about how more information on Ev batteries from our various social media platforms"/>
          <p:cNvSpPr txBox="1"/>
          <p:nvPr>
            <p:ph type="body" idx="22"/>
          </p:nvPr>
        </p:nvSpPr>
        <p:spPr>
          <a:xfrm>
            <a:off x="762000" y="3860800"/>
            <a:ext cx="8209489" cy="8585200"/>
          </a:xfrm>
          <a:prstGeom prst="rect">
            <a:avLst/>
          </a:prstGeom>
          <a:extLst>
            <a:ext uri="{C572A759-6A51-4108-AA02-DFA0A04FC94B}">
              <ma14:wrappingTextBoxFlag xmlns:ma14="http://schemas.microsoft.com/office/mac/drawingml/2011/main" val="1"/>
            </a:ext>
          </a:extLst>
        </p:spPr>
        <p:txBody>
          <a:bodyPr/>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Creating a scrollable content within the fixed height of the cards- Implemented a scrollbar(CSS) scroll handing(JS)</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Managing complex states with javascript-efficient DOM manipulation(every state change needed manual updating the DOM elements)</a:t>
            </a:r>
          </a:p>
        </p:txBody>
      </p:sp>
      <p:pic>
        <p:nvPicPr>
          <p:cNvPr id="239" name="Screenshot 2025-06-03 at 3.33.15 PM.png" descr="Screenshot 2025-06-03 at 3.33.15 PM.png"/>
          <p:cNvPicPr>
            <a:picLocks noChangeAspect="1"/>
          </p:cNvPicPr>
          <p:nvPr/>
        </p:nvPicPr>
        <p:blipFill>
          <a:blip r:embed="rId2">
            <a:extLst/>
          </a:blip>
          <a:stretch>
            <a:fillRect/>
          </a:stretch>
        </p:blipFill>
        <p:spPr>
          <a:xfrm>
            <a:off x="9094574" y="2607282"/>
            <a:ext cx="14714509" cy="956943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42" name="WEBSITE KEY WIREFRAME DESIGNS:DESKTOP &amp; Mobile"/>
          <p:cNvSpPr txBox="1"/>
          <p:nvPr>
            <p:ph type="title"/>
          </p:nvPr>
        </p:nvSpPr>
        <p:spPr>
          <a:xfrm>
            <a:off x="762000" y="2159000"/>
            <a:ext cx="7867054" cy="1016000"/>
          </a:xfrm>
          <a:prstGeom prst="rect">
            <a:avLst/>
          </a:prstGeom>
        </p:spPr>
        <p:txBody>
          <a:bodyPr/>
          <a:lstStyle>
            <a:lvl1pPr defTabSz="338454">
              <a:spcBef>
                <a:spcPts val="1500"/>
              </a:spcBef>
              <a:defRPr sz="3900"/>
            </a:lvl1pPr>
          </a:lstStyle>
          <a:p>
            <a:pPr/>
            <a:r>
              <a:t>SHORTCOMINGS AND FUTURE ENHANCEMENTS</a:t>
            </a:r>
          </a:p>
        </p:txBody>
      </p:sp>
      <p:sp>
        <p:nvSpPr>
          <p:cNvPr id="243" name="RESOURCES: Links to other news and current update on EV batteries can be found via these links."/>
          <p:cNvSpPr txBox="1"/>
          <p:nvPr>
            <p:ph type="body" idx="22"/>
          </p:nvPr>
        </p:nvSpPr>
        <p:spPr>
          <a:xfrm>
            <a:off x="919857" y="3708400"/>
            <a:ext cx="7551340" cy="8585200"/>
          </a:xfrm>
          <a:prstGeom prst="rect">
            <a:avLst/>
          </a:prstGeom>
          <a:extLst>
            <a:ext uri="{C572A759-6A51-4108-AA02-DFA0A04FC94B}">
              <ma14:wrappingTextBoxFlag xmlns:ma14="http://schemas.microsoft.com/office/mac/drawingml/2011/main" val="1"/>
            </a:ext>
          </a:extLst>
        </p:spPr>
        <p:txBody>
          <a:bodyPr/>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Api integration feature for real time EV prices and latest news</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Search and filter function(not fully implemented)</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Battery comparison tool </a:t>
            </a:r>
          </a:p>
        </p:txBody>
      </p:sp>
      <p:pic>
        <p:nvPicPr>
          <p:cNvPr id="244" name="Screenshot 2025-06-03 at 3.34.57 PM.png" descr="Screenshot 2025-06-03 at 3.34.57 PM.png"/>
          <p:cNvPicPr>
            <a:picLocks noChangeAspect="1"/>
          </p:cNvPicPr>
          <p:nvPr/>
        </p:nvPicPr>
        <p:blipFill>
          <a:blip r:embed="rId2">
            <a:extLst/>
          </a:blip>
          <a:stretch>
            <a:fillRect/>
          </a:stretch>
        </p:blipFill>
        <p:spPr>
          <a:xfrm>
            <a:off x="9453956" y="3149604"/>
            <a:ext cx="14423201" cy="937998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END&gt;&gt;"/>
          <p:cNvSpPr txBox="1"/>
          <p:nvPr/>
        </p:nvSpPr>
        <p:spPr>
          <a:xfrm>
            <a:off x="11563045" y="6388099"/>
            <a:ext cx="349392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838787"/>
                </a:solidFill>
                <a:latin typeface="Avenir Next Medium"/>
                <a:ea typeface="Avenir Next Medium"/>
                <a:cs typeface="Avenir Next Medium"/>
                <a:sym typeface="Avenir Next Medium"/>
              </a:defRPr>
            </a:lvl1pPr>
          </a:lstStyle>
          <a:p>
            <a:pPr/>
            <a:r>
              <a:t>THE END&lt;3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Project overview and goals"/>
          <p:cNvSpPr txBox="1"/>
          <p:nvPr>
            <p:ph type="title"/>
          </p:nvPr>
        </p:nvSpPr>
        <p:spPr>
          <a:prstGeom prst="rect">
            <a:avLst/>
          </a:prstGeom>
        </p:spPr>
        <p:txBody>
          <a:bodyPr/>
          <a:lstStyle>
            <a:lvl1pPr defTabSz="685165">
              <a:spcBef>
                <a:spcPts val="3200"/>
              </a:spcBef>
              <a:defRPr sz="7200"/>
            </a:lvl1pPr>
          </a:lstStyle>
          <a:p>
            <a:pPr/>
            <a:r>
              <a:t>Project overview and goals</a:t>
            </a:r>
          </a:p>
        </p:txBody>
      </p:sp>
      <p:sp>
        <p:nvSpPr>
          <p:cNvPr id="195" name="Overview: Creating an educational, responsive website that educates the users about EV battery technologies using HTML,CSS and JavaScript…"/>
          <p:cNvSpPr txBox="1"/>
          <p:nvPr>
            <p:ph type="body" idx="1"/>
          </p:nvPr>
        </p:nvSpPr>
        <p:spPr>
          <a:xfrm>
            <a:off x="554770" y="3515417"/>
            <a:ext cx="22860001" cy="10332215"/>
          </a:xfrm>
          <a:prstGeom prst="rect">
            <a:avLst/>
          </a:prstGeom>
        </p:spPr>
        <p:txBody>
          <a:bodyPr anchor="t"/>
          <a:lstStyle/>
          <a:p>
            <a:pPr marL="635000" indent="-635000" defTabSz="825500">
              <a:lnSpc>
                <a:spcPct val="100000"/>
              </a:lnSpc>
              <a:spcBef>
                <a:spcPts val="3900"/>
              </a:spcBef>
              <a:buClr>
                <a:schemeClr val="accent1"/>
              </a:buClr>
              <a:buSzPct val="104999"/>
              <a:buFont typeface="Avenir Next Regular"/>
              <a:buChar char="▸"/>
              <a:defRPr cap="none" spc="0" sz="4800">
                <a:latin typeface="Avenir Next Medium"/>
                <a:ea typeface="Avenir Next Medium"/>
                <a:cs typeface="Avenir Next Medium"/>
                <a:sym typeface="Avenir Next Medium"/>
              </a:defRPr>
            </a:pPr>
            <a:r>
              <a:t>Overview: Creating an educational, responsive website that educates the users about EV battery technologies using HTML,CSS and JavaScript</a:t>
            </a:r>
          </a:p>
          <a:p>
            <a:pPr marL="635000" indent="-635000" defTabSz="825500">
              <a:lnSpc>
                <a:spcPct val="100000"/>
              </a:lnSpc>
              <a:spcBef>
                <a:spcPts val="3900"/>
              </a:spcBef>
              <a:buClr>
                <a:schemeClr val="accent1"/>
              </a:buClr>
              <a:buSzPct val="104999"/>
              <a:buFont typeface="Avenir Next Regular"/>
              <a:buChar char="▸"/>
              <a:defRPr cap="none" spc="0" sz="4800">
                <a:latin typeface="Avenir Next Medium"/>
                <a:ea typeface="Avenir Next Medium"/>
                <a:cs typeface="Avenir Next Medium"/>
                <a:sym typeface="Avenir Next Medium"/>
              </a:defRPr>
            </a:pPr>
            <a:r>
              <a:t>What was Achieved:</a:t>
            </a:r>
          </a:p>
        </p:txBody>
      </p:sp>
      <p:sp>
        <p:nvSpPr>
          <p:cNvPr id="196" name="1.Educate users about different EV battery types…"/>
          <p:cNvSpPr txBox="1"/>
          <p:nvPr/>
        </p:nvSpPr>
        <p:spPr>
          <a:xfrm>
            <a:off x="4054664" y="6930204"/>
            <a:ext cx="18235637" cy="627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838787"/>
                </a:solidFill>
                <a:latin typeface="Avenir Next Medium"/>
                <a:ea typeface="Avenir Next Medium"/>
                <a:cs typeface="Avenir Next Medium"/>
                <a:sym typeface="Avenir Next Medium"/>
              </a:defRPr>
            </a:pPr>
            <a:r>
              <a:t>Visual Design Highlights:</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Clean, Modern, typography and layout</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Uniform color Scheme and branding</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Simple Scroll down interface for users</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High Quality Visualization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roject overview and goals"/>
          <p:cNvSpPr txBox="1"/>
          <p:nvPr>
            <p:ph type="title"/>
          </p:nvPr>
        </p:nvSpPr>
        <p:spPr>
          <a:prstGeom prst="rect">
            <a:avLst/>
          </a:prstGeom>
        </p:spPr>
        <p:txBody>
          <a:bodyPr/>
          <a:lstStyle>
            <a:lvl1pPr defTabSz="685165">
              <a:spcBef>
                <a:spcPts val="3200"/>
              </a:spcBef>
              <a:defRPr sz="7200"/>
            </a:lvl1pPr>
          </a:lstStyle>
          <a:p>
            <a:pPr/>
            <a:r>
              <a:t>Project overview and goals</a:t>
            </a:r>
          </a:p>
        </p:txBody>
      </p:sp>
      <p:sp>
        <p:nvSpPr>
          <p:cNvPr id="199" name="Overview: Creating an educational, responsive website that educates the users about EV battery technologies using HTML,CSS and JavaScript…"/>
          <p:cNvSpPr txBox="1"/>
          <p:nvPr>
            <p:ph type="body" idx="1"/>
          </p:nvPr>
        </p:nvSpPr>
        <p:spPr>
          <a:xfrm>
            <a:off x="762000" y="3480879"/>
            <a:ext cx="22860001" cy="10332215"/>
          </a:xfrm>
          <a:prstGeom prst="rect">
            <a:avLst/>
          </a:prstGeom>
        </p:spPr>
        <p:txBody>
          <a:bodyPr anchor="t"/>
          <a:lstStyle>
            <a:lvl1pPr marL="635000" indent="-635000" defTabSz="825500">
              <a:lnSpc>
                <a:spcPct val="100000"/>
              </a:lnSpc>
              <a:spcBef>
                <a:spcPts val="3900"/>
              </a:spcBef>
              <a:buClr>
                <a:schemeClr val="accent1"/>
              </a:buClr>
              <a:buSzPct val="104999"/>
              <a:buFont typeface="Avenir Next Regular"/>
              <a:buChar char="▸"/>
              <a:defRPr cap="none" spc="0" sz="4800">
                <a:latin typeface="Avenir Next Medium"/>
                <a:ea typeface="Avenir Next Medium"/>
                <a:cs typeface="Avenir Next Medium"/>
                <a:sym typeface="Avenir Next Medium"/>
              </a:defRPr>
            </a:lvl1pPr>
          </a:lstStyle>
          <a:p>
            <a:pPr/>
            <a:r>
              <a:t>Key Website Features</a:t>
            </a:r>
          </a:p>
        </p:txBody>
      </p:sp>
      <p:sp>
        <p:nvSpPr>
          <p:cNvPr id="200" name="1.Educate users about different EV battery types…"/>
          <p:cNvSpPr txBox="1"/>
          <p:nvPr/>
        </p:nvSpPr>
        <p:spPr>
          <a:xfrm>
            <a:off x="2811288" y="5455583"/>
            <a:ext cx="18235636" cy="494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6 different batteries covered</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Interactive expandable scroll down cards</a:t>
            </a:r>
          </a:p>
          <a:p>
            <a:pPr marL="641684" indent="-641684">
              <a:buSzPct val="100000"/>
              <a:buAutoNum type="arabicPeriod" startAt="1"/>
              <a:defRPr>
                <a:solidFill>
                  <a:srgbClr val="838787"/>
                </a:solidFill>
                <a:latin typeface="Avenir Next Medium"/>
                <a:ea typeface="Avenir Next Medium"/>
                <a:cs typeface="Avenir Next Medium"/>
                <a:sym typeface="Avenir Next Medium"/>
              </a:defRPr>
            </a:pPr>
            <a:r>
              <a:t>Mobile-responsive Design</a:t>
            </a:r>
          </a:p>
          <a:p>
            <a:pPr>
              <a:defRPr>
                <a:solidFill>
                  <a:srgbClr val="838787"/>
                </a:solidFill>
                <a:latin typeface="Avenir Next Medium"/>
                <a:ea typeface="Avenir Next Medium"/>
                <a:cs typeface="Avenir Next Medium"/>
                <a:sym typeface="Avenir Next Medium"/>
              </a:defRPr>
            </a:pPr>
            <a:r>
              <a:t>4. Smooth animations for enhanced user expert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03" name="Technology stack"/>
          <p:cNvSpPr txBox="1"/>
          <p:nvPr>
            <p:ph type="title"/>
          </p:nvPr>
        </p:nvSpPr>
        <p:spPr>
          <a:prstGeom prst="rect">
            <a:avLst/>
          </a:prstGeom>
        </p:spPr>
        <p:txBody>
          <a:bodyPr/>
          <a:lstStyle>
            <a:lvl1pPr defTabSz="685165">
              <a:spcBef>
                <a:spcPts val="3200"/>
              </a:spcBef>
              <a:defRPr sz="7200"/>
            </a:lvl1pPr>
          </a:lstStyle>
          <a:p>
            <a:pPr/>
            <a:r>
              <a:t>Technology stack -HTML</a:t>
            </a:r>
          </a:p>
        </p:txBody>
      </p:sp>
      <p:sp>
        <p:nvSpPr>
          <p:cNvPr id="204" name="HTML 5: STRUCTURE…"/>
          <p:cNvSpPr txBox="1"/>
          <p:nvPr>
            <p:ph type="body" idx="22"/>
          </p:nvPr>
        </p:nvSpPr>
        <p:spPr>
          <a:xfrm>
            <a:off x="662414" y="3546401"/>
            <a:ext cx="19881794" cy="1014196"/>
          </a:xfrm>
          <a:prstGeom prst="rect">
            <a:avLst/>
          </a:prstGeom>
          <a:extLst>
            <a:ext uri="{C572A759-6A51-4108-AA02-DFA0A04FC94B}">
              <ma14:wrappingTextBoxFlag xmlns:ma14="http://schemas.microsoft.com/office/mac/drawingml/2011/main" val="1"/>
            </a:ext>
          </a:extLst>
        </p:spPr>
        <p:txBody>
          <a:bodyPr/>
          <a:lstStyle>
            <a:lvl1pPr>
              <a:lnSpc>
                <a:spcPct val="100000"/>
              </a:lnSpc>
              <a:spcBef>
                <a:spcPts val="3900"/>
              </a:spcBef>
              <a:defRPr cap="none" sz="4000">
                <a:solidFill>
                  <a:srgbClr val="838787"/>
                </a:solidFill>
                <a:latin typeface="Avenir Next Medium"/>
                <a:ea typeface="Avenir Next Medium"/>
                <a:cs typeface="Avenir Next Medium"/>
                <a:sym typeface="Avenir Next Medium"/>
              </a:defRPr>
            </a:lvl1pPr>
          </a:lstStyle>
          <a:p>
            <a:pPr/>
            <a:r>
              <a:t>Sample HTML code used for sections, buttons, links, images and main website info</a:t>
            </a:r>
          </a:p>
        </p:txBody>
      </p:sp>
      <p:pic>
        <p:nvPicPr>
          <p:cNvPr id="205" name="Screenshot 2025-06-03 at 12.45.04 PM.png" descr="Screenshot 2025-06-03 at 12.45.04 PM.png"/>
          <p:cNvPicPr>
            <a:picLocks noChangeAspect="1"/>
          </p:cNvPicPr>
          <p:nvPr/>
        </p:nvPicPr>
        <p:blipFill>
          <a:blip r:embed="rId2">
            <a:extLst/>
          </a:blip>
          <a:stretch>
            <a:fillRect/>
          </a:stretch>
        </p:blipFill>
        <p:spPr>
          <a:xfrm>
            <a:off x="282180" y="5569145"/>
            <a:ext cx="11294473" cy="7345248"/>
          </a:xfrm>
          <a:prstGeom prst="rect">
            <a:avLst/>
          </a:prstGeom>
          <a:ln w="12700">
            <a:miter lim="400000"/>
          </a:ln>
        </p:spPr>
      </p:pic>
      <p:pic>
        <p:nvPicPr>
          <p:cNvPr id="206" name="Screenshot 2025-06-03 at 12.45.19 PM.png" descr="Screenshot 2025-06-03 at 12.45.19 PM.png"/>
          <p:cNvPicPr>
            <a:picLocks noChangeAspect="1"/>
          </p:cNvPicPr>
          <p:nvPr/>
        </p:nvPicPr>
        <p:blipFill>
          <a:blip r:embed="rId3">
            <a:extLst/>
          </a:blip>
          <a:stretch>
            <a:fillRect/>
          </a:stretch>
        </p:blipFill>
        <p:spPr>
          <a:xfrm>
            <a:off x="12568926" y="5494733"/>
            <a:ext cx="11294470" cy="734524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09" name="Technology stack"/>
          <p:cNvSpPr txBox="1"/>
          <p:nvPr>
            <p:ph type="title"/>
          </p:nvPr>
        </p:nvSpPr>
        <p:spPr>
          <a:prstGeom prst="rect">
            <a:avLst/>
          </a:prstGeom>
        </p:spPr>
        <p:txBody>
          <a:bodyPr/>
          <a:lstStyle>
            <a:lvl1pPr defTabSz="685165">
              <a:spcBef>
                <a:spcPts val="3200"/>
              </a:spcBef>
              <a:defRPr sz="7200"/>
            </a:lvl1pPr>
          </a:lstStyle>
          <a:p>
            <a:pPr/>
            <a:r>
              <a:t>Technology stack -CSS</a:t>
            </a:r>
          </a:p>
        </p:txBody>
      </p:sp>
      <p:sp>
        <p:nvSpPr>
          <p:cNvPr id="210" name="HTML 5: STRUCTURE…"/>
          <p:cNvSpPr txBox="1"/>
          <p:nvPr>
            <p:ph type="body" idx="22"/>
          </p:nvPr>
        </p:nvSpPr>
        <p:spPr>
          <a:xfrm>
            <a:off x="662414" y="3546401"/>
            <a:ext cx="19881794" cy="1014195"/>
          </a:xfrm>
          <a:prstGeom prst="rect">
            <a:avLst/>
          </a:prstGeom>
          <a:extLst>
            <a:ext uri="{C572A759-6A51-4108-AA02-DFA0A04FC94B}">
              <ma14:wrappingTextBoxFlag xmlns:ma14="http://schemas.microsoft.com/office/mac/drawingml/2011/main" val="1"/>
            </a:ext>
          </a:extLst>
        </p:spPr>
        <p:txBody>
          <a:bodyPr/>
          <a:lstStyle>
            <a:lvl1pPr defTabSz="586104">
              <a:lnSpc>
                <a:spcPct val="100000"/>
              </a:lnSpc>
              <a:spcBef>
                <a:spcPts val="2700"/>
              </a:spcBef>
              <a:defRPr cap="none" sz="2840">
                <a:solidFill>
                  <a:srgbClr val="838787"/>
                </a:solidFill>
                <a:latin typeface="Avenir Next Medium"/>
                <a:ea typeface="Avenir Next Medium"/>
                <a:cs typeface="Avenir Next Medium"/>
                <a:sym typeface="Avenir Next Medium"/>
              </a:defRPr>
            </a:lvl1pPr>
          </a:lstStyle>
          <a:p>
            <a:pPr/>
            <a:r>
              <a:t>CSS imports inter font family from google fonts and font awesome for logos, buttons, menu icon, and battery type icons </a:t>
            </a:r>
          </a:p>
        </p:txBody>
      </p:sp>
      <p:pic>
        <p:nvPicPr>
          <p:cNvPr id="211" name="Screenshot 2025-06-03 at 12.54.20 PM.png" descr="Screenshot 2025-06-03 at 12.54.20 PM.png"/>
          <p:cNvPicPr>
            <a:picLocks noChangeAspect="1"/>
          </p:cNvPicPr>
          <p:nvPr/>
        </p:nvPicPr>
        <p:blipFill>
          <a:blip r:embed="rId2">
            <a:extLst/>
          </a:blip>
          <a:stretch>
            <a:fillRect/>
          </a:stretch>
        </p:blipFill>
        <p:spPr>
          <a:xfrm>
            <a:off x="980638" y="5379367"/>
            <a:ext cx="12613863" cy="8203301"/>
          </a:xfrm>
          <a:prstGeom prst="rect">
            <a:avLst/>
          </a:prstGeom>
          <a:ln w="12700">
            <a:miter lim="400000"/>
          </a:ln>
        </p:spPr>
      </p:pic>
      <p:pic>
        <p:nvPicPr>
          <p:cNvPr id="212" name="Screenshot 2025-06-03 at 12.54.11 PM.png" descr="Screenshot 2025-06-03 at 12.54.11 PM.png"/>
          <p:cNvPicPr>
            <a:picLocks noChangeAspect="1"/>
          </p:cNvPicPr>
          <p:nvPr/>
        </p:nvPicPr>
        <p:blipFill>
          <a:blip r:embed="rId3">
            <a:extLst/>
          </a:blip>
          <a:stretch>
            <a:fillRect/>
          </a:stretch>
        </p:blipFill>
        <p:spPr>
          <a:xfrm>
            <a:off x="14404218" y="5379367"/>
            <a:ext cx="12613863" cy="82033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15" name="Technology stack"/>
          <p:cNvSpPr txBox="1"/>
          <p:nvPr>
            <p:ph type="title"/>
          </p:nvPr>
        </p:nvSpPr>
        <p:spPr>
          <a:prstGeom prst="rect">
            <a:avLst/>
          </a:prstGeom>
        </p:spPr>
        <p:txBody>
          <a:bodyPr/>
          <a:lstStyle>
            <a:lvl1pPr defTabSz="685165">
              <a:spcBef>
                <a:spcPts val="3200"/>
              </a:spcBef>
              <a:defRPr sz="7200"/>
            </a:lvl1pPr>
          </a:lstStyle>
          <a:p>
            <a:pPr/>
            <a:r>
              <a:t>Technology stack -JavasCRIPT</a:t>
            </a:r>
          </a:p>
        </p:txBody>
      </p:sp>
      <p:sp>
        <p:nvSpPr>
          <p:cNvPr id="216" name="HTML 5: STRUCTURE…"/>
          <p:cNvSpPr txBox="1"/>
          <p:nvPr>
            <p:ph type="body" idx="22"/>
          </p:nvPr>
        </p:nvSpPr>
        <p:spPr>
          <a:xfrm>
            <a:off x="662414" y="2965053"/>
            <a:ext cx="10390658" cy="10585201"/>
          </a:xfrm>
          <a:prstGeom prst="rect">
            <a:avLst/>
          </a:prstGeom>
          <a:extLst>
            <a:ext uri="{C572A759-6A51-4108-AA02-DFA0A04FC94B}">
              <ma14:wrappingTextBoxFlag xmlns:ma14="http://schemas.microsoft.com/office/mac/drawingml/2011/main" val="1"/>
            </a:ext>
          </a:extLst>
        </p:spPr>
        <p:txBody>
          <a:bodyPr/>
          <a:lstStyle/>
          <a:p>
            <a:pPr>
              <a:lnSpc>
                <a:spcPct val="100000"/>
              </a:lnSpc>
              <a:spcBef>
                <a:spcPts val="3900"/>
              </a:spcBef>
              <a:defRPr cap="none" sz="4000">
                <a:solidFill>
                  <a:srgbClr val="838787"/>
                </a:solidFill>
                <a:latin typeface="Avenir Next Medium"/>
                <a:ea typeface="Avenir Next Medium"/>
                <a:cs typeface="Avenir Next Medium"/>
                <a:sym typeface="Avenir Next Medium"/>
              </a:defRPr>
            </a:pPr>
            <a:r>
              <a:t>Data Management: Contains info on batteries</a:t>
            </a:r>
          </a:p>
          <a:p>
            <a:pPr>
              <a:lnSpc>
                <a:spcPct val="100000"/>
              </a:lnSpc>
              <a:spcBef>
                <a:spcPts val="3900"/>
              </a:spcBef>
              <a:defRPr cap="none" sz="4000">
                <a:solidFill>
                  <a:srgbClr val="838787"/>
                </a:solidFill>
                <a:latin typeface="Avenir Next Medium"/>
                <a:ea typeface="Avenir Next Medium"/>
                <a:cs typeface="Avenir Next Medium"/>
                <a:sym typeface="Avenir Next Medium"/>
              </a:defRPr>
            </a:pPr>
            <a:r>
              <a:t>Dynamic Content Automatically interactive battery card information from the data objects.</a:t>
            </a:r>
          </a:p>
          <a:p>
            <a:pPr>
              <a:lnSpc>
                <a:spcPct val="100000"/>
              </a:lnSpc>
              <a:spcBef>
                <a:spcPts val="3900"/>
              </a:spcBef>
              <a:defRPr cap="none" sz="4000">
                <a:solidFill>
                  <a:srgbClr val="838787"/>
                </a:solidFill>
                <a:latin typeface="Avenir Next Medium"/>
                <a:ea typeface="Avenir Next Medium"/>
                <a:cs typeface="Avenir Next Medium"/>
                <a:sym typeface="Avenir Next Medium"/>
              </a:defRPr>
            </a:pPr>
            <a:r>
              <a:t>Expandable cards- Show detailed information and hover effects</a:t>
            </a:r>
          </a:p>
          <a:p>
            <a:pPr>
              <a:lnSpc>
                <a:spcPct val="100000"/>
              </a:lnSpc>
              <a:spcBef>
                <a:spcPts val="3900"/>
              </a:spcBef>
              <a:defRPr cap="none" sz="4000">
                <a:solidFill>
                  <a:srgbClr val="838787"/>
                </a:solidFill>
                <a:latin typeface="Avenir Next Medium"/>
                <a:ea typeface="Avenir Next Medium"/>
                <a:cs typeface="Avenir Next Medium"/>
                <a:sym typeface="Avenir Next Medium"/>
              </a:defRPr>
            </a:pPr>
            <a:r>
              <a:t>Scrollable content- The expanded cards are scrollable with smooth animations</a:t>
            </a:r>
          </a:p>
          <a:p>
            <a:pPr>
              <a:lnSpc>
                <a:spcPct val="100000"/>
              </a:lnSpc>
              <a:spcBef>
                <a:spcPts val="3900"/>
              </a:spcBef>
              <a:defRPr cap="none" sz="4000">
                <a:solidFill>
                  <a:srgbClr val="838787"/>
                </a:solidFill>
                <a:latin typeface="Avenir Next Medium"/>
                <a:ea typeface="Avenir Next Medium"/>
                <a:cs typeface="Avenir Next Medium"/>
                <a:sym typeface="Avenir Next Medium"/>
              </a:defRPr>
            </a:pPr>
            <a:r>
              <a:t>Mobile navigation- A hamburger menu for mobile users</a:t>
            </a:r>
          </a:p>
        </p:txBody>
      </p:sp>
      <p:pic>
        <p:nvPicPr>
          <p:cNvPr id="217" name="Screenshot 2025-06-03 at 1.10.28 PM.png" descr="Screenshot 2025-06-03 at 1.10.28 PM.png"/>
          <p:cNvPicPr>
            <a:picLocks noChangeAspect="1"/>
          </p:cNvPicPr>
          <p:nvPr/>
        </p:nvPicPr>
        <p:blipFill>
          <a:blip r:embed="rId2">
            <a:extLst/>
          </a:blip>
          <a:stretch>
            <a:fillRect/>
          </a:stretch>
        </p:blipFill>
        <p:spPr>
          <a:xfrm>
            <a:off x="11030821" y="2551830"/>
            <a:ext cx="15294907" cy="99468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20" name="WEBSITE KEY WIREFRAME DESIGNS:DESKTOP &amp; Mobile"/>
          <p:cNvSpPr txBox="1"/>
          <p:nvPr>
            <p:ph type="title"/>
          </p:nvPr>
        </p:nvSpPr>
        <p:spPr>
          <a:prstGeom prst="rect">
            <a:avLst/>
          </a:prstGeom>
        </p:spPr>
        <p:txBody>
          <a:bodyPr/>
          <a:lstStyle>
            <a:lvl1pPr defTabSz="511809">
              <a:spcBef>
                <a:spcPts val="2400"/>
              </a:spcBef>
              <a:defRPr sz="5300"/>
            </a:lvl1pPr>
          </a:lstStyle>
          <a:p>
            <a:pPr/>
            <a:r>
              <a:t>Homepage hero Page</a:t>
            </a:r>
          </a:p>
        </p:txBody>
      </p:sp>
      <p:sp>
        <p:nvSpPr>
          <p:cNvPr id="221" name="HOMEPAGE"/>
          <p:cNvSpPr txBox="1"/>
          <p:nvPr>
            <p:ph type="body" idx="22"/>
          </p:nvPr>
        </p:nvSpPr>
        <p:spPr>
          <a:xfrm>
            <a:off x="762000" y="3001013"/>
            <a:ext cx="11811001" cy="8585201"/>
          </a:xfrm>
          <a:prstGeom prst="rect">
            <a:avLst/>
          </a:prstGeom>
        </p:spPr>
        <p:txBody>
          <a:bodyPr/>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p>
        </p:txBody>
      </p:sp>
      <p:sp>
        <p:nvSpPr>
          <p:cNvPr id="222" name="This is the main landing page. It introduces the user to the website and provides all additional links to navigate."/>
          <p:cNvSpPr txBox="1"/>
          <p:nvPr/>
        </p:nvSpPr>
        <p:spPr>
          <a:xfrm>
            <a:off x="1227244" y="3036928"/>
            <a:ext cx="5297702"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838787"/>
                </a:solidFill>
                <a:latin typeface="Avenir Next Medium"/>
                <a:ea typeface="Avenir Next Medium"/>
                <a:cs typeface="Avenir Next Medium"/>
                <a:sym typeface="Avenir Next Medium"/>
              </a:defRPr>
            </a:lvl1pPr>
          </a:lstStyle>
          <a:p>
            <a:pPr/>
            <a:r>
              <a:t>Built primarily with HTML and CSS. Simple layout with a landing page image and nav bar for smooth scrolling</a:t>
            </a:r>
          </a:p>
        </p:txBody>
      </p:sp>
      <p:pic>
        <p:nvPicPr>
          <p:cNvPr id="223" name="Screenshot 2025-06-03 at 1.12.57 PM.png" descr="Screenshot 2025-06-03 at 1.12.57 PM.png"/>
          <p:cNvPicPr>
            <a:picLocks noChangeAspect="1"/>
          </p:cNvPicPr>
          <p:nvPr/>
        </p:nvPicPr>
        <p:blipFill>
          <a:blip r:embed="rId2">
            <a:extLst/>
          </a:blip>
          <a:stretch>
            <a:fillRect/>
          </a:stretch>
        </p:blipFill>
        <p:spPr>
          <a:xfrm>
            <a:off x="7869352" y="2634911"/>
            <a:ext cx="14326973" cy="931740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26" name="WEBSITE KEY WIREFRAME DESIGNS:DESKTOP &amp; Mobile"/>
          <p:cNvSpPr txBox="1"/>
          <p:nvPr>
            <p:ph type="title"/>
          </p:nvPr>
        </p:nvSpPr>
        <p:spPr>
          <a:xfrm>
            <a:off x="762000" y="2159000"/>
            <a:ext cx="10892929" cy="1016000"/>
          </a:xfrm>
          <a:prstGeom prst="rect">
            <a:avLst/>
          </a:prstGeom>
        </p:spPr>
        <p:txBody>
          <a:bodyPr/>
          <a:lstStyle>
            <a:lvl1pPr defTabSz="470534">
              <a:spcBef>
                <a:spcPts val="2200"/>
              </a:spcBef>
              <a:defRPr sz="4900"/>
            </a:lvl1pPr>
          </a:lstStyle>
          <a:p>
            <a:pPr/>
            <a:r>
              <a:t>MAIN PAGE-LEARN</a:t>
            </a:r>
          </a:p>
        </p:txBody>
      </p:sp>
      <p:sp>
        <p:nvSpPr>
          <p:cNvPr id="227" name="Learn"/>
          <p:cNvSpPr txBox="1"/>
          <p:nvPr>
            <p:ph type="body" idx="22"/>
          </p:nvPr>
        </p:nvSpPr>
        <p:spPr>
          <a:xfrm>
            <a:off x="762000" y="3860800"/>
            <a:ext cx="10892929" cy="8585200"/>
          </a:xfrm>
          <a:prstGeom prst="rect">
            <a:avLst/>
          </a:prstGeom>
          <a:extLst>
            <a:ext uri="{C572A759-6A51-4108-AA02-DFA0A04FC94B}">
              <ma14:wrappingTextBoxFlag xmlns:ma14="http://schemas.microsoft.com/office/mac/drawingml/2011/main" val="1"/>
            </a:ext>
          </a:extLst>
        </p:spPr>
        <p:txBody>
          <a:bodyPr/>
          <a:lstStyle>
            <a:lvl1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lvl1pPr>
          </a:lstStyle>
          <a:p>
            <a:pPr/>
            <a:r>
              <a:t>Learn</a:t>
            </a:r>
          </a:p>
        </p:txBody>
      </p:sp>
      <p:sp>
        <p:nvSpPr>
          <p:cNvPr id="228" name="From this page the user can click the explore button…"/>
          <p:cNvSpPr txBox="1"/>
          <p:nvPr/>
        </p:nvSpPr>
        <p:spPr>
          <a:xfrm>
            <a:off x="296601" y="4906538"/>
            <a:ext cx="7218438"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838787"/>
                </a:solidFill>
                <a:latin typeface="Avenir Next Medium"/>
                <a:ea typeface="Avenir Next Medium"/>
                <a:cs typeface="Avenir Next Medium"/>
                <a:sym typeface="Avenir Next Medium"/>
              </a:defRPr>
            </a:lvl1pPr>
          </a:lstStyle>
          <a:p>
            <a:pPr/>
            <a:r>
              <a:t>Contains the grid layout of the cards in a collapsed state.</a:t>
            </a:r>
          </a:p>
        </p:txBody>
      </p:sp>
      <p:pic>
        <p:nvPicPr>
          <p:cNvPr id="229" name="Screenshot 2025-06-03 at 3.07.46 PM.png" descr="Screenshot 2025-06-03 at 3.07.46 PM.png"/>
          <p:cNvPicPr>
            <a:picLocks noChangeAspect="1"/>
          </p:cNvPicPr>
          <p:nvPr/>
        </p:nvPicPr>
        <p:blipFill>
          <a:blip r:embed="rId2">
            <a:extLst/>
          </a:blip>
          <a:stretch>
            <a:fillRect/>
          </a:stretch>
        </p:blipFill>
        <p:spPr>
          <a:xfrm>
            <a:off x="9052785" y="2051673"/>
            <a:ext cx="15918339" cy="103523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EV BATTERY EXPLORER"/>
          <p:cNvSpPr txBox="1"/>
          <p:nvPr>
            <p:ph type="body" sz="quarter" idx="1"/>
          </p:nvPr>
        </p:nvSpPr>
        <p:spPr>
          <a:prstGeom prst="rect">
            <a:avLst/>
          </a:prstGeom>
        </p:spPr>
        <p:txBody>
          <a:bodyPr/>
          <a:lstStyle>
            <a:lvl1pPr>
              <a:defRPr spc="100"/>
            </a:lvl1pPr>
          </a:lstStyle>
          <a:p>
            <a:pPr/>
            <a:r>
              <a:t>EV BATTERY EXPLORER</a:t>
            </a:r>
          </a:p>
        </p:txBody>
      </p:sp>
      <p:sp>
        <p:nvSpPr>
          <p:cNvPr id="232" name="BATTERY CARD COMPONENTS"/>
          <p:cNvSpPr txBox="1"/>
          <p:nvPr>
            <p:ph type="title"/>
          </p:nvPr>
        </p:nvSpPr>
        <p:spPr>
          <a:prstGeom prst="rect">
            <a:avLst/>
          </a:prstGeom>
        </p:spPr>
        <p:txBody>
          <a:bodyPr/>
          <a:lstStyle>
            <a:lvl1pPr defTabSz="685165">
              <a:spcBef>
                <a:spcPts val="3200"/>
              </a:spcBef>
              <a:defRPr sz="7200"/>
            </a:lvl1pPr>
          </a:lstStyle>
          <a:p>
            <a:pPr/>
            <a:r>
              <a:t>BATTERY CARD information design</a:t>
            </a:r>
          </a:p>
        </p:txBody>
      </p:sp>
      <p:sp>
        <p:nvSpPr>
          <p:cNvPr id="233" name="Each card uses an icon and clear title to identify the battery type and a description summarizing its key features. The design makes it easy to add or delete new card features. The display on both web and mobile are for optimal readability and usage by t"/>
          <p:cNvSpPr txBox="1"/>
          <p:nvPr>
            <p:ph type="body" idx="22"/>
          </p:nvPr>
        </p:nvSpPr>
        <p:spPr>
          <a:xfrm>
            <a:off x="762000" y="3860800"/>
            <a:ext cx="8912608" cy="8585200"/>
          </a:xfrm>
          <a:prstGeom prst="rect">
            <a:avLst/>
          </a:prstGeom>
          <a:extLst>
            <a:ext uri="{C572A759-6A51-4108-AA02-DFA0A04FC94B}">
              <ma14:wrappingTextBoxFlag xmlns:ma14="http://schemas.microsoft.com/office/mac/drawingml/2011/main" val="1"/>
            </a:ext>
          </a:extLst>
        </p:spPr>
        <p:txBody>
          <a:bodyPr/>
          <a:lstStyle/>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Description section</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Key features of each battery type</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Advantages and disadvantages</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Real - world applications</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Handle scroll to the top of the cards button</a:t>
            </a:r>
          </a:p>
          <a:p>
            <a:pPr marL="635000" indent="-635000">
              <a:lnSpc>
                <a:spcPct val="100000"/>
              </a:lnSpc>
              <a:spcBef>
                <a:spcPts val="3900"/>
              </a:spcBef>
              <a:buClr>
                <a:schemeClr val="accent1"/>
              </a:buClr>
              <a:buSzPct val="104999"/>
              <a:buFont typeface="Avenir Next Regular"/>
              <a:buChar char="▸"/>
              <a:defRPr cap="none" sz="4000">
                <a:solidFill>
                  <a:srgbClr val="838787"/>
                </a:solidFill>
                <a:latin typeface="Avenir Next Medium"/>
                <a:ea typeface="Avenir Next Medium"/>
                <a:cs typeface="Avenir Next Medium"/>
                <a:sym typeface="Avenir Next Medium"/>
              </a:defRPr>
            </a:pPr>
            <a:r>
              <a:t>Hover effect on cards,  and button scroll up</a:t>
            </a:r>
          </a:p>
        </p:txBody>
      </p:sp>
      <p:pic>
        <p:nvPicPr>
          <p:cNvPr id="234" name="Screenshot 2025-06-03 at 3.10.38 PM.png" descr="Screenshot 2025-06-03 at 3.10.38 PM.png"/>
          <p:cNvPicPr>
            <a:picLocks noChangeAspect="1"/>
          </p:cNvPicPr>
          <p:nvPr/>
        </p:nvPicPr>
        <p:blipFill>
          <a:blip r:embed="rId2">
            <a:extLst/>
          </a:blip>
          <a:stretch>
            <a:fillRect/>
          </a:stretch>
        </p:blipFill>
        <p:spPr>
          <a:xfrm>
            <a:off x="9976437" y="3438749"/>
            <a:ext cx="13917425" cy="905106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222222"/>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Helvetica"/>
        <a:ea typeface="Helvetica"/>
        <a:cs typeface="Helvetica"/>
      </a:majorFont>
      <a:minorFont>
        <a:latin typeface="Helvetica Neue"/>
        <a:ea typeface="Helvetica Neue"/>
        <a:cs typeface="Helvetica Neu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Helvetica"/>
        <a:ea typeface="Helvetica"/>
        <a:cs typeface="Helvetica"/>
      </a:majorFont>
      <a:minorFont>
        <a:latin typeface="Helvetica Neue"/>
        <a:ea typeface="Helvetica Neue"/>
        <a:cs typeface="Helvetica Neu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900"/>
          </a:spcBef>
          <a:spcAft>
            <a:spcPts val="0"/>
          </a:spcAft>
          <a:buClrTx/>
          <a:buSzTx/>
          <a:buFontTx/>
          <a:buNone/>
          <a:tabLst/>
          <a:defRPr b="0" baseline="0" cap="none" i="0" spc="0" strike="noStrike" sz="4800" u="none" kumimoji="0" normalizeH="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